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9" r:id="rId2"/>
    <p:sldId id="281" r:id="rId3"/>
    <p:sldId id="257" r:id="rId4"/>
    <p:sldId id="282" r:id="rId5"/>
    <p:sldId id="258" r:id="rId6"/>
    <p:sldId id="283" r:id="rId7"/>
    <p:sldId id="261" r:id="rId8"/>
    <p:sldId id="284" r:id="rId9"/>
    <p:sldId id="262" r:id="rId10"/>
    <p:sldId id="285" r:id="rId11"/>
    <p:sldId id="265" r:id="rId12"/>
    <p:sldId id="286" r:id="rId13"/>
    <p:sldId id="266" r:id="rId14"/>
    <p:sldId id="287" r:id="rId15"/>
    <p:sldId id="267" r:id="rId16"/>
    <p:sldId id="288" r:id="rId17"/>
    <p:sldId id="268" r:id="rId18"/>
    <p:sldId id="289" r:id="rId19"/>
    <p:sldId id="269" r:id="rId20"/>
    <p:sldId id="290" r:id="rId21"/>
    <p:sldId id="270" r:id="rId22"/>
    <p:sldId id="291" r:id="rId23"/>
    <p:sldId id="271" r:id="rId24"/>
    <p:sldId id="292" r:id="rId25"/>
    <p:sldId id="275" r:id="rId26"/>
    <p:sldId id="293" r:id="rId27"/>
    <p:sldId id="272" r:id="rId28"/>
    <p:sldId id="294" r:id="rId29"/>
    <p:sldId id="273" r:id="rId30"/>
    <p:sldId id="295" r:id="rId31"/>
    <p:sldId id="279" r:id="rId32"/>
    <p:sldId id="296" r:id="rId33"/>
    <p:sldId id="280" r:id="rId34"/>
    <p:sldId id="297" r:id="rId35"/>
  </p:sldIdLst>
  <p:sldSz cx="12801600" cy="9601200" type="A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65B257-CC33-E74A-84BA-53C58DDBA7C4}" v="2" dt="2022-03-24T13:56:21.6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38" autoAdjust="0"/>
    <p:restoredTop sz="95994"/>
  </p:normalViewPr>
  <p:slideViewPr>
    <p:cSldViewPr snapToGrid="0" snapToObjects="1">
      <p:cViewPr varScale="1">
        <p:scale>
          <a:sx n="80" d="100"/>
          <a:sy n="80" d="100"/>
        </p:scale>
        <p:origin x="11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on Jacobs" userId="S::r0791649@student.thomasmore.be::c0fc8085-659d-4745-8cd7-dd16f0f10c71" providerId="AD" clId="Web-{BF080B3E-16B1-1D2F-C16C-AB535107E156}"/>
    <pc:docChg chg="modSld">
      <pc:chgData name="Manon Jacobs" userId="S::r0791649@student.thomasmore.be::c0fc8085-659d-4745-8cd7-dd16f0f10c71" providerId="AD" clId="Web-{BF080B3E-16B1-1D2F-C16C-AB535107E156}" dt="2022-03-21T10:46:56.282" v="54" actId="20577"/>
      <pc:docMkLst>
        <pc:docMk/>
      </pc:docMkLst>
      <pc:sldChg chg="modSp">
        <pc:chgData name="Manon Jacobs" userId="S::r0791649@student.thomasmore.be::c0fc8085-659d-4745-8cd7-dd16f0f10c71" providerId="AD" clId="Web-{BF080B3E-16B1-1D2F-C16C-AB535107E156}" dt="2022-03-21T10:46:56.282" v="54" actId="20577"/>
        <pc:sldMkLst>
          <pc:docMk/>
          <pc:sldMk cId="3130358699" sldId="293"/>
        </pc:sldMkLst>
        <pc:spChg chg="mod">
          <ac:chgData name="Manon Jacobs" userId="S::r0791649@student.thomasmore.be::c0fc8085-659d-4745-8cd7-dd16f0f10c71" providerId="AD" clId="Web-{BF080B3E-16B1-1D2F-C16C-AB535107E156}" dt="2022-03-21T10:46:56.282" v="54" actId="20577"/>
          <ac:spMkLst>
            <pc:docMk/>
            <pc:sldMk cId="3130358699" sldId="293"/>
            <ac:spMk id="4" creationId="{3B26870C-5422-4ECC-9D78-D0FA13339ACC}"/>
          </ac:spMkLst>
        </pc:spChg>
      </pc:sldChg>
    </pc:docChg>
  </pc:docChgLst>
  <pc:docChgLst>
    <pc:chgData name="Manon Jacobs" userId="S::r0791649@student.thomasmore.be::c0fc8085-659d-4745-8cd7-dd16f0f10c71" providerId="AD" clId="Web-{C278667B-04F6-171B-13DD-B4BB434D5A78}"/>
    <pc:docChg chg="modSld">
      <pc:chgData name="Manon Jacobs" userId="S::r0791649@student.thomasmore.be::c0fc8085-659d-4745-8cd7-dd16f0f10c71" providerId="AD" clId="Web-{C278667B-04F6-171B-13DD-B4BB434D5A78}" dt="2022-03-16T12:22:45.332" v="130" actId="1076"/>
      <pc:docMkLst>
        <pc:docMk/>
      </pc:docMkLst>
      <pc:sldChg chg="addSp modSp">
        <pc:chgData name="Manon Jacobs" userId="S::r0791649@student.thomasmore.be::c0fc8085-659d-4745-8cd7-dd16f0f10c71" providerId="AD" clId="Web-{C278667B-04F6-171B-13DD-B4BB434D5A78}" dt="2022-03-16T10:54:06.653" v="115" actId="1076"/>
        <pc:sldMkLst>
          <pc:docMk/>
          <pc:sldMk cId="3753920261" sldId="272"/>
        </pc:sldMkLst>
        <pc:picChg chg="add mod">
          <ac:chgData name="Manon Jacobs" userId="S::r0791649@student.thomasmore.be::c0fc8085-659d-4745-8cd7-dd16f0f10c71" providerId="AD" clId="Web-{C278667B-04F6-171B-13DD-B4BB434D5A78}" dt="2022-03-16T10:54:05.231" v="114" actId="14100"/>
          <ac:picMkLst>
            <pc:docMk/>
            <pc:sldMk cId="3753920261" sldId="272"/>
            <ac:picMk id="6" creationId="{14A231AB-986D-4768-8129-9F9663A29DE5}"/>
          </ac:picMkLst>
        </pc:picChg>
        <pc:picChg chg="mod">
          <ac:chgData name="Manon Jacobs" userId="S::r0791649@student.thomasmore.be::c0fc8085-659d-4745-8cd7-dd16f0f10c71" providerId="AD" clId="Web-{C278667B-04F6-171B-13DD-B4BB434D5A78}" dt="2022-03-16T10:54:06.653" v="115" actId="1076"/>
          <ac:picMkLst>
            <pc:docMk/>
            <pc:sldMk cId="3753920261" sldId="272"/>
            <ac:picMk id="8194" creationId="{36948F3F-1A44-45C3-B0DF-478466447C9F}"/>
          </ac:picMkLst>
        </pc:picChg>
      </pc:sldChg>
      <pc:sldChg chg="modSp">
        <pc:chgData name="Manon Jacobs" userId="S::r0791649@student.thomasmore.be::c0fc8085-659d-4745-8cd7-dd16f0f10c71" providerId="AD" clId="Web-{C278667B-04F6-171B-13DD-B4BB434D5A78}" dt="2022-03-16T12:22:45.332" v="130" actId="1076"/>
        <pc:sldMkLst>
          <pc:docMk/>
          <pc:sldMk cId="2542013069" sldId="292"/>
        </pc:sldMkLst>
        <pc:spChg chg="mod">
          <ac:chgData name="Manon Jacobs" userId="S::r0791649@student.thomasmore.be::c0fc8085-659d-4745-8cd7-dd16f0f10c71" providerId="AD" clId="Web-{C278667B-04F6-171B-13DD-B4BB434D5A78}" dt="2022-03-16T12:22:45.332" v="130" actId="1076"/>
          <ac:spMkLst>
            <pc:docMk/>
            <pc:sldMk cId="2542013069" sldId="292"/>
            <ac:spMk id="4" creationId="{3B26870C-5422-4ECC-9D78-D0FA13339ACC}"/>
          </ac:spMkLst>
        </pc:spChg>
      </pc:sldChg>
      <pc:sldChg chg="modSp">
        <pc:chgData name="Manon Jacobs" userId="S::r0791649@student.thomasmore.be::c0fc8085-659d-4745-8cd7-dd16f0f10c71" providerId="AD" clId="Web-{C278667B-04F6-171B-13DD-B4BB434D5A78}" dt="2022-03-16T10:53:09.682" v="109" actId="20577"/>
        <pc:sldMkLst>
          <pc:docMk/>
          <pc:sldMk cId="2828436712" sldId="294"/>
        </pc:sldMkLst>
        <pc:spChg chg="mod">
          <ac:chgData name="Manon Jacobs" userId="S::r0791649@student.thomasmore.be::c0fc8085-659d-4745-8cd7-dd16f0f10c71" providerId="AD" clId="Web-{C278667B-04F6-171B-13DD-B4BB434D5A78}" dt="2022-03-16T10:53:09.682" v="109" actId="20577"/>
          <ac:spMkLst>
            <pc:docMk/>
            <pc:sldMk cId="2828436712" sldId="294"/>
            <ac:spMk id="4" creationId="{3B26870C-5422-4ECC-9D78-D0FA13339ACC}"/>
          </ac:spMkLst>
        </pc:spChg>
      </pc:sldChg>
    </pc:docChg>
  </pc:docChgLst>
  <pc:docChgLst>
    <pc:chgData name="Eline Kegelaers" userId="8b5d2e30-ff4b-421e-b6fd-c2bb6cd9968a" providerId="ADAL" clId="{95728123-72E6-44BF-B7B5-F590A29DF01C}"/>
    <pc:docChg chg="undo custSel addSld modSld sldOrd">
      <pc:chgData name="Eline Kegelaers" userId="8b5d2e30-ff4b-421e-b6fd-c2bb6cd9968a" providerId="ADAL" clId="{95728123-72E6-44BF-B7B5-F590A29DF01C}" dt="2022-03-15T10:44:07.028" v="459" actId="20577"/>
      <pc:docMkLst>
        <pc:docMk/>
      </pc:docMkLst>
      <pc:sldChg chg="addSp delSp modSp new mod">
        <pc:chgData name="Eline Kegelaers" userId="8b5d2e30-ff4b-421e-b6fd-c2bb6cd9968a" providerId="ADAL" clId="{95728123-72E6-44BF-B7B5-F590A29DF01C}" dt="2022-03-15T10:25:21.032" v="75" actId="255"/>
        <pc:sldMkLst>
          <pc:docMk/>
          <pc:sldMk cId="3871141220" sldId="281"/>
        </pc:sldMkLst>
        <pc:spChg chg="del mod">
          <ac:chgData name="Eline Kegelaers" userId="8b5d2e30-ff4b-421e-b6fd-c2bb6cd9968a" providerId="ADAL" clId="{95728123-72E6-44BF-B7B5-F590A29DF01C}" dt="2022-03-15T10:21:45.921" v="11" actId="478"/>
          <ac:spMkLst>
            <pc:docMk/>
            <pc:sldMk cId="3871141220" sldId="281"/>
            <ac:spMk id="2" creationId="{527A2A05-05E2-421B-A74B-D33636772191}"/>
          </ac:spMkLst>
        </pc:spChg>
        <pc:spChg chg="del mod">
          <ac:chgData name="Eline Kegelaers" userId="8b5d2e30-ff4b-421e-b6fd-c2bb6cd9968a" providerId="ADAL" clId="{95728123-72E6-44BF-B7B5-F590A29DF01C}" dt="2022-03-15T10:21:23.298" v="5" actId="478"/>
          <ac:spMkLst>
            <pc:docMk/>
            <pc:sldMk cId="3871141220" sldId="281"/>
            <ac:spMk id="3" creationId="{962DF4F5-DD3B-40C7-B9B8-E67D04CC2E70}"/>
          </ac:spMkLst>
        </pc:spChg>
        <pc:spChg chg="add mod">
          <ac:chgData name="Eline Kegelaers" userId="8b5d2e30-ff4b-421e-b6fd-c2bb6cd9968a" providerId="ADAL" clId="{95728123-72E6-44BF-B7B5-F590A29DF01C}" dt="2022-03-15T10:25:21.032" v="75" actId="255"/>
          <ac:spMkLst>
            <pc:docMk/>
            <pc:sldMk cId="3871141220" sldId="281"/>
            <ac:spMk id="4" creationId="{3B26870C-5422-4ECC-9D78-D0FA13339ACC}"/>
          </ac:spMkLst>
        </pc:spChg>
      </pc:sldChg>
      <pc:sldChg chg="modSp add mod ord">
        <pc:chgData name="Eline Kegelaers" userId="8b5d2e30-ff4b-421e-b6fd-c2bb6cd9968a" providerId="ADAL" clId="{95728123-72E6-44BF-B7B5-F590A29DF01C}" dt="2022-03-15T10:25:44.823" v="82" actId="20577"/>
        <pc:sldMkLst>
          <pc:docMk/>
          <pc:sldMk cId="1290239354" sldId="282"/>
        </pc:sldMkLst>
        <pc:spChg chg="mod">
          <ac:chgData name="Eline Kegelaers" userId="8b5d2e30-ff4b-421e-b6fd-c2bb6cd9968a" providerId="ADAL" clId="{95728123-72E6-44BF-B7B5-F590A29DF01C}" dt="2022-03-15T10:25:44.823" v="82" actId="20577"/>
          <ac:spMkLst>
            <pc:docMk/>
            <pc:sldMk cId="1290239354" sldId="282"/>
            <ac:spMk id="4" creationId="{3B26870C-5422-4ECC-9D78-D0FA13339ACC}"/>
          </ac:spMkLst>
        </pc:spChg>
      </pc:sldChg>
      <pc:sldChg chg="addSp delSp modSp add mod ord">
        <pc:chgData name="Eline Kegelaers" userId="8b5d2e30-ff4b-421e-b6fd-c2bb6cd9968a" providerId="ADAL" clId="{95728123-72E6-44BF-B7B5-F590A29DF01C}" dt="2022-03-15T10:27:04.745" v="113" actId="20577"/>
        <pc:sldMkLst>
          <pc:docMk/>
          <pc:sldMk cId="395993882" sldId="283"/>
        </pc:sldMkLst>
        <pc:spChg chg="add del mod">
          <ac:chgData name="Eline Kegelaers" userId="8b5d2e30-ff4b-421e-b6fd-c2bb6cd9968a" providerId="ADAL" clId="{95728123-72E6-44BF-B7B5-F590A29DF01C}" dt="2022-03-15T10:27:04.745" v="113" actId="20577"/>
          <ac:spMkLst>
            <pc:docMk/>
            <pc:sldMk cId="395993882" sldId="283"/>
            <ac:spMk id="4" creationId="{3B26870C-5422-4ECC-9D78-D0FA13339ACC}"/>
          </ac:spMkLst>
        </pc:spChg>
      </pc:sldChg>
      <pc:sldChg chg="modSp add mod ord">
        <pc:chgData name="Eline Kegelaers" userId="8b5d2e30-ff4b-421e-b6fd-c2bb6cd9968a" providerId="ADAL" clId="{95728123-72E6-44BF-B7B5-F590A29DF01C}" dt="2022-03-15T10:29:41.553" v="168" actId="20577"/>
        <pc:sldMkLst>
          <pc:docMk/>
          <pc:sldMk cId="2321041288" sldId="284"/>
        </pc:sldMkLst>
        <pc:spChg chg="mod">
          <ac:chgData name="Eline Kegelaers" userId="8b5d2e30-ff4b-421e-b6fd-c2bb6cd9968a" providerId="ADAL" clId="{95728123-72E6-44BF-B7B5-F590A29DF01C}" dt="2022-03-15T10:29:41.553" v="168" actId="20577"/>
          <ac:spMkLst>
            <pc:docMk/>
            <pc:sldMk cId="2321041288" sldId="284"/>
            <ac:spMk id="4" creationId="{3B26870C-5422-4ECC-9D78-D0FA13339ACC}"/>
          </ac:spMkLst>
        </pc:spChg>
      </pc:sldChg>
      <pc:sldChg chg="modSp add mod ord">
        <pc:chgData name="Eline Kegelaers" userId="8b5d2e30-ff4b-421e-b6fd-c2bb6cd9968a" providerId="ADAL" clId="{95728123-72E6-44BF-B7B5-F590A29DF01C}" dt="2022-03-15T10:30:51.269" v="197" actId="20577"/>
        <pc:sldMkLst>
          <pc:docMk/>
          <pc:sldMk cId="1406181412" sldId="285"/>
        </pc:sldMkLst>
        <pc:spChg chg="mod">
          <ac:chgData name="Eline Kegelaers" userId="8b5d2e30-ff4b-421e-b6fd-c2bb6cd9968a" providerId="ADAL" clId="{95728123-72E6-44BF-B7B5-F590A29DF01C}" dt="2022-03-15T10:30:51.269" v="197" actId="20577"/>
          <ac:spMkLst>
            <pc:docMk/>
            <pc:sldMk cId="1406181412" sldId="285"/>
            <ac:spMk id="4" creationId="{3B26870C-5422-4ECC-9D78-D0FA13339ACC}"/>
          </ac:spMkLst>
        </pc:spChg>
      </pc:sldChg>
      <pc:sldChg chg="modSp add mod ord">
        <pc:chgData name="Eline Kegelaers" userId="8b5d2e30-ff4b-421e-b6fd-c2bb6cd9968a" providerId="ADAL" clId="{95728123-72E6-44BF-B7B5-F590A29DF01C}" dt="2022-03-15T10:32:27.479" v="221" actId="20577"/>
        <pc:sldMkLst>
          <pc:docMk/>
          <pc:sldMk cId="966813269" sldId="286"/>
        </pc:sldMkLst>
        <pc:spChg chg="mod">
          <ac:chgData name="Eline Kegelaers" userId="8b5d2e30-ff4b-421e-b6fd-c2bb6cd9968a" providerId="ADAL" clId="{95728123-72E6-44BF-B7B5-F590A29DF01C}" dt="2022-03-15T10:32:27.479" v="221" actId="20577"/>
          <ac:spMkLst>
            <pc:docMk/>
            <pc:sldMk cId="966813269" sldId="286"/>
            <ac:spMk id="4" creationId="{3B26870C-5422-4ECC-9D78-D0FA13339ACC}"/>
          </ac:spMkLst>
        </pc:spChg>
      </pc:sldChg>
      <pc:sldChg chg="modSp add mod ord">
        <pc:chgData name="Eline Kegelaers" userId="8b5d2e30-ff4b-421e-b6fd-c2bb6cd9968a" providerId="ADAL" clId="{95728123-72E6-44BF-B7B5-F590A29DF01C}" dt="2022-03-15T10:33:38.020" v="250" actId="20577"/>
        <pc:sldMkLst>
          <pc:docMk/>
          <pc:sldMk cId="3560765126" sldId="287"/>
        </pc:sldMkLst>
        <pc:spChg chg="mod">
          <ac:chgData name="Eline Kegelaers" userId="8b5d2e30-ff4b-421e-b6fd-c2bb6cd9968a" providerId="ADAL" clId="{95728123-72E6-44BF-B7B5-F590A29DF01C}" dt="2022-03-15T10:33:38.020" v="250" actId="20577"/>
          <ac:spMkLst>
            <pc:docMk/>
            <pc:sldMk cId="3560765126" sldId="287"/>
            <ac:spMk id="4" creationId="{3B26870C-5422-4ECC-9D78-D0FA13339ACC}"/>
          </ac:spMkLst>
        </pc:spChg>
      </pc:sldChg>
      <pc:sldChg chg="modSp add mod ord">
        <pc:chgData name="Eline Kegelaers" userId="8b5d2e30-ff4b-421e-b6fd-c2bb6cd9968a" providerId="ADAL" clId="{95728123-72E6-44BF-B7B5-F590A29DF01C}" dt="2022-03-15T10:34:54.554" v="277" actId="20577"/>
        <pc:sldMkLst>
          <pc:docMk/>
          <pc:sldMk cId="1443129105" sldId="288"/>
        </pc:sldMkLst>
        <pc:spChg chg="mod">
          <ac:chgData name="Eline Kegelaers" userId="8b5d2e30-ff4b-421e-b6fd-c2bb6cd9968a" providerId="ADAL" clId="{95728123-72E6-44BF-B7B5-F590A29DF01C}" dt="2022-03-15T10:34:54.554" v="277" actId="20577"/>
          <ac:spMkLst>
            <pc:docMk/>
            <pc:sldMk cId="1443129105" sldId="288"/>
            <ac:spMk id="4" creationId="{3B26870C-5422-4ECC-9D78-D0FA13339ACC}"/>
          </ac:spMkLst>
        </pc:spChg>
      </pc:sldChg>
      <pc:sldChg chg="modSp add mod ord">
        <pc:chgData name="Eline Kegelaers" userId="8b5d2e30-ff4b-421e-b6fd-c2bb6cd9968a" providerId="ADAL" clId="{95728123-72E6-44BF-B7B5-F590A29DF01C}" dt="2022-03-15T10:36:04.695" v="290" actId="20577"/>
        <pc:sldMkLst>
          <pc:docMk/>
          <pc:sldMk cId="232744665" sldId="289"/>
        </pc:sldMkLst>
        <pc:spChg chg="mod">
          <ac:chgData name="Eline Kegelaers" userId="8b5d2e30-ff4b-421e-b6fd-c2bb6cd9968a" providerId="ADAL" clId="{95728123-72E6-44BF-B7B5-F590A29DF01C}" dt="2022-03-15T10:36:04.695" v="290" actId="20577"/>
          <ac:spMkLst>
            <pc:docMk/>
            <pc:sldMk cId="232744665" sldId="289"/>
            <ac:spMk id="4" creationId="{3B26870C-5422-4ECC-9D78-D0FA13339ACC}"/>
          </ac:spMkLst>
        </pc:spChg>
      </pc:sldChg>
      <pc:sldChg chg="modSp add mod ord">
        <pc:chgData name="Eline Kegelaers" userId="8b5d2e30-ff4b-421e-b6fd-c2bb6cd9968a" providerId="ADAL" clId="{95728123-72E6-44BF-B7B5-F590A29DF01C}" dt="2022-03-15T10:37:01.852" v="316" actId="20577"/>
        <pc:sldMkLst>
          <pc:docMk/>
          <pc:sldMk cId="1377009478" sldId="290"/>
        </pc:sldMkLst>
        <pc:spChg chg="mod">
          <ac:chgData name="Eline Kegelaers" userId="8b5d2e30-ff4b-421e-b6fd-c2bb6cd9968a" providerId="ADAL" clId="{95728123-72E6-44BF-B7B5-F590A29DF01C}" dt="2022-03-15T10:37:01.852" v="316" actId="20577"/>
          <ac:spMkLst>
            <pc:docMk/>
            <pc:sldMk cId="1377009478" sldId="290"/>
            <ac:spMk id="4" creationId="{3B26870C-5422-4ECC-9D78-D0FA13339ACC}"/>
          </ac:spMkLst>
        </pc:spChg>
      </pc:sldChg>
      <pc:sldChg chg="modSp add mod ord">
        <pc:chgData name="Eline Kegelaers" userId="8b5d2e30-ff4b-421e-b6fd-c2bb6cd9968a" providerId="ADAL" clId="{95728123-72E6-44BF-B7B5-F590A29DF01C}" dt="2022-03-15T10:39:12.609" v="350" actId="20577"/>
        <pc:sldMkLst>
          <pc:docMk/>
          <pc:sldMk cId="2759802906" sldId="291"/>
        </pc:sldMkLst>
        <pc:spChg chg="mod">
          <ac:chgData name="Eline Kegelaers" userId="8b5d2e30-ff4b-421e-b6fd-c2bb6cd9968a" providerId="ADAL" clId="{95728123-72E6-44BF-B7B5-F590A29DF01C}" dt="2022-03-15T10:39:12.609" v="350" actId="20577"/>
          <ac:spMkLst>
            <pc:docMk/>
            <pc:sldMk cId="2759802906" sldId="291"/>
            <ac:spMk id="4" creationId="{3B26870C-5422-4ECC-9D78-D0FA13339ACC}"/>
          </ac:spMkLst>
        </pc:spChg>
      </pc:sldChg>
      <pc:sldChg chg="modSp add mod ord">
        <pc:chgData name="Eline Kegelaers" userId="8b5d2e30-ff4b-421e-b6fd-c2bb6cd9968a" providerId="ADAL" clId="{95728123-72E6-44BF-B7B5-F590A29DF01C}" dt="2022-03-15T10:39:26.223" v="352" actId="20577"/>
        <pc:sldMkLst>
          <pc:docMk/>
          <pc:sldMk cId="2542013069" sldId="292"/>
        </pc:sldMkLst>
        <pc:spChg chg="mod">
          <ac:chgData name="Eline Kegelaers" userId="8b5d2e30-ff4b-421e-b6fd-c2bb6cd9968a" providerId="ADAL" clId="{95728123-72E6-44BF-B7B5-F590A29DF01C}" dt="2022-03-15T10:39:26.223" v="352" actId="20577"/>
          <ac:spMkLst>
            <pc:docMk/>
            <pc:sldMk cId="2542013069" sldId="292"/>
            <ac:spMk id="4" creationId="{3B26870C-5422-4ECC-9D78-D0FA13339ACC}"/>
          </ac:spMkLst>
        </pc:spChg>
      </pc:sldChg>
      <pc:sldChg chg="modSp add mod ord">
        <pc:chgData name="Eline Kegelaers" userId="8b5d2e30-ff4b-421e-b6fd-c2bb6cd9968a" providerId="ADAL" clId="{95728123-72E6-44BF-B7B5-F590A29DF01C}" dt="2022-03-15T10:40:23.398" v="365" actId="15"/>
        <pc:sldMkLst>
          <pc:docMk/>
          <pc:sldMk cId="3130358699" sldId="293"/>
        </pc:sldMkLst>
        <pc:spChg chg="mod">
          <ac:chgData name="Eline Kegelaers" userId="8b5d2e30-ff4b-421e-b6fd-c2bb6cd9968a" providerId="ADAL" clId="{95728123-72E6-44BF-B7B5-F590A29DF01C}" dt="2022-03-15T10:40:23.398" v="365" actId="15"/>
          <ac:spMkLst>
            <pc:docMk/>
            <pc:sldMk cId="3130358699" sldId="293"/>
            <ac:spMk id="4" creationId="{3B26870C-5422-4ECC-9D78-D0FA13339ACC}"/>
          </ac:spMkLst>
        </pc:spChg>
      </pc:sldChg>
      <pc:sldChg chg="modSp add mod ord">
        <pc:chgData name="Eline Kegelaers" userId="8b5d2e30-ff4b-421e-b6fd-c2bb6cd9968a" providerId="ADAL" clId="{95728123-72E6-44BF-B7B5-F590A29DF01C}" dt="2022-03-15T10:42:19.943" v="414" actId="20577"/>
        <pc:sldMkLst>
          <pc:docMk/>
          <pc:sldMk cId="2828436712" sldId="294"/>
        </pc:sldMkLst>
        <pc:spChg chg="mod">
          <ac:chgData name="Eline Kegelaers" userId="8b5d2e30-ff4b-421e-b6fd-c2bb6cd9968a" providerId="ADAL" clId="{95728123-72E6-44BF-B7B5-F590A29DF01C}" dt="2022-03-15T10:42:19.943" v="414" actId="20577"/>
          <ac:spMkLst>
            <pc:docMk/>
            <pc:sldMk cId="2828436712" sldId="294"/>
            <ac:spMk id="4" creationId="{3B26870C-5422-4ECC-9D78-D0FA13339ACC}"/>
          </ac:spMkLst>
        </pc:spChg>
      </pc:sldChg>
      <pc:sldChg chg="modSp add mod ord">
        <pc:chgData name="Eline Kegelaers" userId="8b5d2e30-ff4b-421e-b6fd-c2bb6cd9968a" providerId="ADAL" clId="{95728123-72E6-44BF-B7B5-F590A29DF01C}" dt="2022-03-15T10:42:58.491" v="425" actId="20577"/>
        <pc:sldMkLst>
          <pc:docMk/>
          <pc:sldMk cId="3075652349" sldId="295"/>
        </pc:sldMkLst>
        <pc:spChg chg="mod">
          <ac:chgData name="Eline Kegelaers" userId="8b5d2e30-ff4b-421e-b6fd-c2bb6cd9968a" providerId="ADAL" clId="{95728123-72E6-44BF-B7B5-F590A29DF01C}" dt="2022-03-15T10:42:58.491" v="425" actId="20577"/>
          <ac:spMkLst>
            <pc:docMk/>
            <pc:sldMk cId="3075652349" sldId="295"/>
            <ac:spMk id="4" creationId="{3B26870C-5422-4ECC-9D78-D0FA13339ACC}"/>
          </ac:spMkLst>
        </pc:spChg>
      </pc:sldChg>
      <pc:sldChg chg="modSp add mod ord">
        <pc:chgData name="Eline Kegelaers" userId="8b5d2e30-ff4b-421e-b6fd-c2bb6cd9968a" providerId="ADAL" clId="{95728123-72E6-44BF-B7B5-F590A29DF01C}" dt="2022-03-15T10:43:25.877" v="445" actId="255"/>
        <pc:sldMkLst>
          <pc:docMk/>
          <pc:sldMk cId="1627371050" sldId="296"/>
        </pc:sldMkLst>
        <pc:spChg chg="mod">
          <ac:chgData name="Eline Kegelaers" userId="8b5d2e30-ff4b-421e-b6fd-c2bb6cd9968a" providerId="ADAL" clId="{95728123-72E6-44BF-B7B5-F590A29DF01C}" dt="2022-03-15T10:43:25.877" v="445" actId="255"/>
          <ac:spMkLst>
            <pc:docMk/>
            <pc:sldMk cId="1627371050" sldId="296"/>
            <ac:spMk id="4" creationId="{3B26870C-5422-4ECC-9D78-D0FA13339ACC}"/>
          </ac:spMkLst>
        </pc:spChg>
      </pc:sldChg>
      <pc:sldChg chg="modSp add mod ord">
        <pc:chgData name="Eline Kegelaers" userId="8b5d2e30-ff4b-421e-b6fd-c2bb6cd9968a" providerId="ADAL" clId="{95728123-72E6-44BF-B7B5-F590A29DF01C}" dt="2022-03-15T10:44:07.028" v="459" actId="20577"/>
        <pc:sldMkLst>
          <pc:docMk/>
          <pc:sldMk cId="331588813" sldId="297"/>
        </pc:sldMkLst>
        <pc:spChg chg="mod">
          <ac:chgData name="Eline Kegelaers" userId="8b5d2e30-ff4b-421e-b6fd-c2bb6cd9968a" providerId="ADAL" clId="{95728123-72E6-44BF-B7B5-F590A29DF01C}" dt="2022-03-15T10:44:07.028" v="459" actId="20577"/>
          <ac:spMkLst>
            <pc:docMk/>
            <pc:sldMk cId="331588813" sldId="297"/>
            <ac:spMk id="4" creationId="{3B26870C-5422-4ECC-9D78-D0FA13339ACC}"/>
          </ac:spMkLst>
        </pc:spChg>
      </pc:sldChg>
    </pc:docChg>
  </pc:docChgLst>
  <pc:docChgLst>
    <pc:chgData name="Gisèle Mariën" userId="57f352b6-6bbc-4a42-808a-9295569b8701" providerId="ADAL" clId="{5F3A85C4-92A6-D745-8753-6FF0164732AE}"/>
    <pc:docChg chg="modSld">
      <pc:chgData name="Gisèle Mariën" userId="57f352b6-6bbc-4a42-808a-9295569b8701" providerId="ADAL" clId="{5F3A85C4-92A6-D745-8753-6FF0164732AE}" dt="2022-03-14T14:02:08.461" v="130" actId="20577"/>
      <pc:docMkLst>
        <pc:docMk/>
      </pc:docMkLst>
      <pc:sldChg chg="addSp delSp modSp">
        <pc:chgData name="Gisèle Mariën" userId="57f352b6-6bbc-4a42-808a-9295569b8701" providerId="ADAL" clId="{5F3A85C4-92A6-D745-8753-6FF0164732AE}" dt="2022-03-14T13:58:15.124" v="10" actId="1076"/>
        <pc:sldMkLst>
          <pc:docMk/>
          <pc:sldMk cId="1664212728" sldId="265"/>
        </pc:sldMkLst>
        <pc:picChg chg="del">
          <ac:chgData name="Gisèle Mariën" userId="57f352b6-6bbc-4a42-808a-9295569b8701" providerId="ADAL" clId="{5F3A85C4-92A6-D745-8753-6FF0164732AE}" dt="2022-03-14T13:57:45.439" v="1" actId="478"/>
          <ac:picMkLst>
            <pc:docMk/>
            <pc:sldMk cId="1664212728" sldId="265"/>
            <ac:picMk id="10" creationId="{37F95CC8-60AD-4A2D-B01A-F1327F31AEE8}"/>
          </ac:picMkLst>
        </pc:picChg>
        <pc:picChg chg="add del">
          <ac:chgData name="Gisèle Mariën" userId="57f352b6-6bbc-4a42-808a-9295569b8701" providerId="ADAL" clId="{5F3A85C4-92A6-D745-8753-6FF0164732AE}" dt="2022-03-14T13:57:45.439" v="1" actId="478"/>
          <ac:picMkLst>
            <pc:docMk/>
            <pc:sldMk cId="1664212728" sldId="265"/>
            <ac:picMk id="1026" creationId="{06946E4A-5B6D-C545-B543-0AAC3AC59114}"/>
          </ac:picMkLst>
        </pc:picChg>
        <pc:picChg chg="add mod">
          <ac:chgData name="Gisèle Mariën" userId="57f352b6-6bbc-4a42-808a-9295569b8701" providerId="ADAL" clId="{5F3A85C4-92A6-D745-8753-6FF0164732AE}" dt="2022-03-14T13:58:15.124" v="10" actId="1076"/>
          <ac:picMkLst>
            <pc:docMk/>
            <pc:sldMk cId="1664212728" sldId="265"/>
            <ac:picMk id="1028" creationId="{F6BBA315-0CAF-DB4D-AB27-B89CBF8E9F6A}"/>
          </ac:picMkLst>
        </pc:picChg>
      </pc:sldChg>
      <pc:sldChg chg="modSp mod">
        <pc:chgData name="Gisèle Mariën" userId="57f352b6-6bbc-4a42-808a-9295569b8701" providerId="ADAL" clId="{5F3A85C4-92A6-D745-8753-6FF0164732AE}" dt="2022-03-14T13:58:41.076" v="27" actId="14100"/>
        <pc:sldMkLst>
          <pc:docMk/>
          <pc:sldMk cId="813308826" sldId="266"/>
        </pc:sldMkLst>
        <pc:spChg chg="mod">
          <ac:chgData name="Gisèle Mariën" userId="57f352b6-6bbc-4a42-808a-9295569b8701" providerId="ADAL" clId="{5F3A85C4-92A6-D745-8753-6FF0164732AE}" dt="2022-03-14T13:58:25.054" v="11" actId="14100"/>
          <ac:spMkLst>
            <pc:docMk/>
            <pc:sldMk cId="813308826" sldId="266"/>
            <ac:spMk id="3" creationId="{840B21A0-4E29-6346-816A-59C2F05D8CD3}"/>
          </ac:spMkLst>
        </pc:spChg>
        <pc:spChg chg="mod">
          <ac:chgData name="Gisèle Mariën" userId="57f352b6-6bbc-4a42-808a-9295569b8701" providerId="ADAL" clId="{5F3A85C4-92A6-D745-8753-6FF0164732AE}" dt="2022-03-14T13:58:35.577" v="25" actId="14100"/>
          <ac:spMkLst>
            <pc:docMk/>
            <pc:sldMk cId="813308826" sldId="266"/>
            <ac:spMk id="5" creationId="{E151A53D-48FB-C04D-8AE1-CCBCE712753D}"/>
          </ac:spMkLst>
        </pc:spChg>
        <pc:picChg chg="mod">
          <ac:chgData name="Gisèle Mariën" userId="57f352b6-6bbc-4a42-808a-9295569b8701" providerId="ADAL" clId="{5F3A85C4-92A6-D745-8753-6FF0164732AE}" dt="2022-03-14T13:58:31.222" v="24" actId="1035"/>
          <ac:picMkLst>
            <pc:docMk/>
            <pc:sldMk cId="813308826" sldId="266"/>
            <ac:picMk id="8" creationId="{3F821147-F59D-C94C-8FD4-41433B86B48E}"/>
          </ac:picMkLst>
        </pc:picChg>
        <pc:picChg chg="mod">
          <ac:chgData name="Gisèle Mariën" userId="57f352b6-6bbc-4a42-808a-9295569b8701" providerId="ADAL" clId="{5F3A85C4-92A6-D745-8753-6FF0164732AE}" dt="2022-03-14T13:58:31.222" v="24" actId="1035"/>
          <ac:picMkLst>
            <pc:docMk/>
            <pc:sldMk cId="813308826" sldId="266"/>
            <ac:picMk id="9" creationId="{B0156F10-B3B3-EE4F-BB3C-DE4981366DEC}"/>
          </ac:picMkLst>
        </pc:picChg>
        <pc:picChg chg="mod">
          <ac:chgData name="Gisèle Mariën" userId="57f352b6-6bbc-4a42-808a-9295569b8701" providerId="ADAL" clId="{5F3A85C4-92A6-D745-8753-6FF0164732AE}" dt="2022-03-14T13:58:41.076" v="27" actId="14100"/>
          <ac:picMkLst>
            <pc:docMk/>
            <pc:sldMk cId="813308826" sldId="266"/>
            <ac:picMk id="2050" creationId="{289EE862-1B4B-42DE-8398-04E0CD63E1EE}"/>
          </ac:picMkLst>
        </pc:picChg>
      </pc:sldChg>
      <pc:sldChg chg="addSp modSp mod">
        <pc:chgData name="Gisèle Mariën" userId="57f352b6-6bbc-4a42-808a-9295569b8701" providerId="ADAL" clId="{5F3A85C4-92A6-D745-8753-6FF0164732AE}" dt="2022-03-14T13:59:51.038" v="64" actId="14100"/>
        <pc:sldMkLst>
          <pc:docMk/>
          <pc:sldMk cId="3809560859" sldId="267"/>
        </pc:sldMkLst>
        <pc:spChg chg="mod">
          <ac:chgData name="Gisèle Mariën" userId="57f352b6-6bbc-4a42-808a-9295569b8701" providerId="ADAL" clId="{5F3A85C4-92A6-D745-8753-6FF0164732AE}" dt="2022-03-14T13:58:49.837" v="29" actId="14100"/>
          <ac:spMkLst>
            <pc:docMk/>
            <pc:sldMk cId="3809560859" sldId="267"/>
            <ac:spMk id="3" creationId="{840B21A0-4E29-6346-816A-59C2F05D8CD3}"/>
          </ac:spMkLst>
        </pc:spChg>
        <pc:spChg chg="mod">
          <ac:chgData name="Gisèle Mariën" userId="57f352b6-6bbc-4a42-808a-9295569b8701" providerId="ADAL" clId="{5F3A85C4-92A6-D745-8753-6FF0164732AE}" dt="2022-03-14T13:59:24.569" v="60" actId="1076"/>
          <ac:spMkLst>
            <pc:docMk/>
            <pc:sldMk cId="3809560859" sldId="267"/>
            <ac:spMk id="4" creationId="{D1B0C731-6CD0-A345-B07F-640788E9E80F}"/>
          </ac:spMkLst>
        </pc:spChg>
        <pc:spChg chg="mod">
          <ac:chgData name="Gisèle Mariën" userId="57f352b6-6bbc-4a42-808a-9295569b8701" providerId="ADAL" clId="{5F3A85C4-92A6-D745-8753-6FF0164732AE}" dt="2022-03-14T13:59:51.038" v="64" actId="14100"/>
          <ac:spMkLst>
            <pc:docMk/>
            <pc:sldMk cId="3809560859" sldId="267"/>
            <ac:spMk id="5" creationId="{E151A53D-48FB-C04D-8AE1-CCBCE712753D}"/>
          </ac:spMkLst>
        </pc:spChg>
        <pc:picChg chg="mod">
          <ac:chgData name="Gisèle Mariën" userId="57f352b6-6bbc-4a42-808a-9295569b8701" providerId="ADAL" clId="{5F3A85C4-92A6-D745-8753-6FF0164732AE}" dt="2022-03-14T13:58:56.621" v="53" actId="1035"/>
          <ac:picMkLst>
            <pc:docMk/>
            <pc:sldMk cId="3809560859" sldId="267"/>
            <ac:picMk id="7" creationId="{2B355CC4-60E6-A946-BB9C-F13238908823}"/>
          </ac:picMkLst>
        </pc:picChg>
        <pc:picChg chg="mod">
          <ac:chgData name="Gisèle Mariën" userId="57f352b6-6bbc-4a42-808a-9295569b8701" providerId="ADAL" clId="{5F3A85C4-92A6-D745-8753-6FF0164732AE}" dt="2022-03-14T13:58:56.621" v="53" actId="1035"/>
          <ac:picMkLst>
            <pc:docMk/>
            <pc:sldMk cId="3809560859" sldId="267"/>
            <ac:picMk id="8" creationId="{B286A3F9-89EA-654C-A340-34C54053E423}"/>
          </ac:picMkLst>
        </pc:picChg>
        <pc:picChg chg="mod">
          <ac:chgData name="Gisèle Mariën" userId="57f352b6-6bbc-4a42-808a-9295569b8701" providerId="ADAL" clId="{5F3A85C4-92A6-D745-8753-6FF0164732AE}" dt="2022-03-14T13:59:09.244" v="57" actId="1076"/>
          <ac:picMkLst>
            <pc:docMk/>
            <pc:sldMk cId="3809560859" sldId="267"/>
            <ac:picMk id="9" creationId="{2B3688D8-833E-478F-8538-32747A0D7100}"/>
          </ac:picMkLst>
        </pc:picChg>
        <pc:cxnChg chg="add mod">
          <ac:chgData name="Gisèle Mariën" userId="57f352b6-6bbc-4a42-808a-9295569b8701" providerId="ADAL" clId="{5F3A85C4-92A6-D745-8753-6FF0164732AE}" dt="2022-03-14T13:59:41.838" v="63" actId="1582"/>
          <ac:cxnSpMkLst>
            <pc:docMk/>
            <pc:sldMk cId="3809560859" sldId="267"/>
            <ac:cxnSpMk id="10" creationId="{1E9D879A-C958-7741-AFE2-4C07FAE48230}"/>
          </ac:cxnSpMkLst>
        </pc:cxnChg>
      </pc:sldChg>
      <pc:sldChg chg="modSp mod">
        <pc:chgData name="Gisèle Mariën" userId="57f352b6-6bbc-4a42-808a-9295569b8701" providerId="ADAL" clId="{5F3A85C4-92A6-D745-8753-6FF0164732AE}" dt="2022-03-14T14:02:08.461" v="130" actId="20577"/>
        <pc:sldMkLst>
          <pc:docMk/>
          <pc:sldMk cId="2145119966" sldId="268"/>
        </pc:sldMkLst>
        <pc:spChg chg="mod">
          <ac:chgData name="Gisèle Mariën" userId="57f352b6-6bbc-4a42-808a-9295569b8701" providerId="ADAL" clId="{5F3A85C4-92A6-D745-8753-6FF0164732AE}" dt="2022-03-14T14:02:08.461" v="130" actId="20577"/>
          <ac:spMkLst>
            <pc:docMk/>
            <pc:sldMk cId="2145119966" sldId="268"/>
            <ac:spMk id="4" creationId="{D1B0C731-6CD0-A345-B07F-640788E9E80F}"/>
          </ac:spMkLst>
        </pc:spChg>
      </pc:sldChg>
      <pc:sldChg chg="modSp">
        <pc:chgData name="Gisèle Mariën" userId="57f352b6-6bbc-4a42-808a-9295569b8701" providerId="ADAL" clId="{5F3A85C4-92A6-D745-8753-6FF0164732AE}" dt="2022-03-14T14:00:23.815" v="69" actId="1076"/>
        <pc:sldMkLst>
          <pc:docMk/>
          <pc:sldMk cId="2309633205" sldId="269"/>
        </pc:sldMkLst>
        <pc:picChg chg="mod">
          <ac:chgData name="Gisèle Mariën" userId="57f352b6-6bbc-4a42-808a-9295569b8701" providerId="ADAL" clId="{5F3A85C4-92A6-D745-8753-6FF0164732AE}" dt="2022-03-14T14:00:23.815" v="69" actId="1076"/>
          <ac:picMkLst>
            <pc:docMk/>
            <pc:sldMk cId="2309633205" sldId="269"/>
            <ac:picMk id="5122" creationId="{49403813-AFAB-49FF-A630-7ED8E7F3AD96}"/>
          </ac:picMkLst>
        </pc:picChg>
      </pc:sldChg>
      <pc:sldChg chg="modSp">
        <pc:chgData name="Gisèle Mariën" userId="57f352b6-6bbc-4a42-808a-9295569b8701" providerId="ADAL" clId="{5F3A85C4-92A6-D745-8753-6FF0164732AE}" dt="2022-03-14T14:00:30.642" v="70" actId="1076"/>
        <pc:sldMkLst>
          <pc:docMk/>
          <pc:sldMk cId="45134121" sldId="270"/>
        </pc:sldMkLst>
        <pc:picChg chg="mod">
          <ac:chgData name="Gisèle Mariën" userId="57f352b6-6bbc-4a42-808a-9295569b8701" providerId="ADAL" clId="{5F3A85C4-92A6-D745-8753-6FF0164732AE}" dt="2022-03-14T14:00:30.642" v="70" actId="1076"/>
          <ac:picMkLst>
            <pc:docMk/>
            <pc:sldMk cId="45134121" sldId="270"/>
            <ac:picMk id="6146" creationId="{4EACE819-53DB-4717-A88F-784B84C07617}"/>
          </ac:picMkLst>
        </pc:picChg>
      </pc:sldChg>
      <pc:sldChg chg="modSp mod">
        <pc:chgData name="Gisèle Mariën" userId="57f352b6-6bbc-4a42-808a-9295569b8701" providerId="ADAL" clId="{5F3A85C4-92A6-D745-8753-6FF0164732AE}" dt="2022-03-14T14:01:16.402" v="105" actId="1076"/>
        <pc:sldMkLst>
          <pc:docMk/>
          <pc:sldMk cId="3753920261" sldId="272"/>
        </pc:sldMkLst>
        <pc:spChg chg="mod">
          <ac:chgData name="Gisèle Mariën" userId="57f352b6-6bbc-4a42-808a-9295569b8701" providerId="ADAL" clId="{5F3A85C4-92A6-D745-8753-6FF0164732AE}" dt="2022-03-14T14:00:54.428" v="74" actId="14100"/>
          <ac:spMkLst>
            <pc:docMk/>
            <pc:sldMk cId="3753920261" sldId="272"/>
            <ac:spMk id="3" creationId="{840B21A0-4E29-6346-816A-59C2F05D8CD3}"/>
          </ac:spMkLst>
        </pc:spChg>
        <pc:spChg chg="mod">
          <ac:chgData name="Gisèle Mariën" userId="57f352b6-6bbc-4a42-808a-9295569b8701" providerId="ADAL" clId="{5F3A85C4-92A6-D745-8753-6FF0164732AE}" dt="2022-03-14T14:01:16.402" v="105" actId="1076"/>
          <ac:spMkLst>
            <pc:docMk/>
            <pc:sldMk cId="3753920261" sldId="272"/>
            <ac:spMk id="4" creationId="{D1B0C731-6CD0-A345-B07F-640788E9E80F}"/>
          </ac:spMkLst>
        </pc:spChg>
        <pc:spChg chg="mod">
          <ac:chgData name="Gisèle Mariën" userId="57f352b6-6bbc-4a42-808a-9295569b8701" providerId="ADAL" clId="{5F3A85C4-92A6-D745-8753-6FF0164732AE}" dt="2022-03-14T14:01:06.340" v="99" actId="14100"/>
          <ac:spMkLst>
            <pc:docMk/>
            <pc:sldMk cId="3753920261" sldId="272"/>
            <ac:spMk id="5" creationId="{E151A53D-48FB-C04D-8AE1-CCBCE712753D}"/>
          </ac:spMkLst>
        </pc:spChg>
        <pc:picChg chg="mod">
          <ac:chgData name="Gisèle Mariën" userId="57f352b6-6bbc-4a42-808a-9295569b8701" providerId="ADAL" clId="{5F3A85C4-92A6-D745-8753-6FF0164732AE}" dt="2022-03-14T14:00:59.694" v="97" actId="1035"/>
          <ac:picMkLst>
            <pc:docMk/>
            <pc:sldMk cId="3753920261" sldId="272"/>
            <ac:picMk id="8" creationId="{3F821147-F59D-C94C-8FD4-41433B86B48E}"/>
          </ac:picMkLst>
        </pc:picChg>
        <pc:picChg chg="mod">
          <ac:chgData name="Gisèle Mariën" userId="57f352b6-6bbc-4a42-808a-9295569b8701" providerId="ADAL" clId="{5F3A85C4-92A6-D745-8753-6FF0164732AE}" dt="2022-03-14T14:00:59.694" v="97" actId="1035"/>
          <ac:picMkLst>
            <pc:docMk/>
            <pc:sldMk cId="3753920261" sldId="272"/>
            <ac:picMk id="9" creationId="{B0156F10-B3B3-EE4F-BB3C-DE4981366DEC}"/>
          </ac:picMkLst>
        </pc:picChg>
        <pc:picChg chg="mod">
          <ac:chgData name="Gisèle Mariën" userId="57f352b6-6bbc-4a42-808a-9295569b8701" providerId="ADAL" clId="{5F3A85C4-92A6-D745-8753-6FF0164732AE}" dt="2022-03-14T14:01:03.068" v="98" actId="14100"/>
          <ac:picMkLst>
            <pc:docMk/>
            <pc:sldMk cId="3753920261" sldId="272"/>
            <ac:picMk id="8194" creationId="{36948F3F-1A44-45C3-B0DF-478466447C9F}"/>
          </ac:picMkLst>
        </pc:picChg>
      </pc:sldChg>
      <pc:sldChg chg="modSp mod">
        <pc:chgData name="Gisèle Mariën" userId="57f352b6-6bbc-4a42-808a-9295569b8701" providerId="ADAL" clId="{5F3A85C4-92A6-D745-8753-6FF0164732AE}" dt="2022-03-14T14:01:48.511" v="128" actId="1076"/>
        <pc:sldMkLst>
          <pc:docMk/>
          <pc:sldMk cId="1776129819" sldId="273"/>
        </pc:sldMkLst>
        <pc:spChg chg="mod">
          <ac:chgData name="Gisèle Mariën" userId="57f352b6-6bbc-4a42-808a-9295569b8701" providerId="ADAL" clId="{5F3A85C4-92A6-D745-8753-6FF0164732AE}" dt="2022-03-14T14:01:23.178" v="106" actId="14100"/>
          <ac:spMkLst>
            <pc:docMk/>
            <pc:sldMk cId="1776129819" sldId="273"/>
            <ac:spMk id="3" creationId="{840B21A0-4E29-6346-816A-59C2F05D8CD3}"/>
          </ac:spMkLst>
        </pc:spChg>
        <pc:spChg chg="mod">
          <ac:chgData name="Gisèle Mariën" userId="57f352b6-6bbc-4a42-808a-9295569b8701" providerId="ADAL" clId="{5F3A85C4-92A6-D745-8753-6FF0164732AE}" dt="2022-03-14T14:01:40.696" v="127" actId="14100"/>
          <ac:spMkLst>
            <pc:docMk/>
            <pc:sldMk cId="1776129819" sldId="273"/>
            <ac:spMk id="10" creationId="{F4C545B5-CB89-7043-BBA8-702BF3F98C03}"/>
          </ac:spMkLst>
        </pc:spChg>
        <pc:spChg chg="mod">
          <ac:chgData name="Gisèle Mariën" userId="57f352b6-6bbc-4a42-808a-9295569b8701" providerId="ADAL" clId="{5F3A85C4-92A6-D745-8753-6FF0164732AE}" dt="2022-03-14T14:01:48.511" v="128" actId="1076"/>
          <ac:spMkLst>
            <pc:docMk/>
            <pc:sldMk cId="1776129819" sldId="273"/>
            <ac:spMk id="11" creationId="{F2824153-608E-1F46-AA00-1FE5A9020E82}"/>
          </ac:spMkLst>
        </pc:spChg>
        <pc:picChg chg="mod">
          <ac:chgData name="Gisèle Mariën" userId="57f352b6-6bbc-4a42-808a-9295569b8701" providerId="ADAL" clId="{5F3A85C4-92A6-D745-8753-6FF0164732AE}" dt="2022-03-14T14:01:34.620" v="126" actId="1035"/>
          <ac:picMkLst>
            <pc:docMk/>
            <pc:sldMk cId="1776129819" sldId="273"/>
            <ac:picMk id="7" creationId="{2B355CC4-60E6-A946-BB9C-F13238908823}"/>
          </ac:picMkLst>
        </pc:picChg>
        <pc:picChg chg="mod">
          <ac:chgData name="Gisèle Mariën" userId="57f352b6-6bbc-4a42-808a-9295569b8701" providerId="ADAL" clId="{5F3A85C4-92A6-D745-8753-6FF0164732AE}" dt="2022-03-14T14:01:34.620" v="126" actId="1035"/>
          <ac:picMkLst>
            <pc:docMk/>
            <pc:sldMk cId="1776129819" sldId="273"/>
            <ac:picMk id="8" creationId="{B286A3F9-89EA-654C-A340-34C54053E423}"/>
          </ac:picMkLst>
        </pc:picChg>
      </pc:sldChg>
    </pc:docChg>
  </pc:docChgLst>
  <pc:docChgLst>
    <pc:chgData name="Lander Van den Sande" userId="7379e954-c503-46fe-99d4-46fdf3d4102a" providerId="ADAL" clId="{C265B257-CC33-E74A-84BA-53C58DDBA7C4}"/>
    <pc:docChg chg="custSel modSld">
      <pc:chgData name="Lander Van den Sande" userId="7379e954-c503-46fe-99d4-46fdf3d4102a" providerId="ADAL" clId="{C265B257-CC33-E74A-84BA-53C58DDBA7C4}" dt="2022-03-24T14:09:12.740" v="328" actId="20577"/>
      <pc:docMkLst>
        <pc:docMk/>
      </pc:docMkLst>
      <pc:sldChg chg="modSp mod">
        <pc:chgData name="Lander Van den Sande" userId="7379e954-c503-46fe-99d4-46fdf3d4102a" providerId="ADAL" clId="{C265B257-CC33-E74A-84BA-53C58DDBA7C4}" dt="2022-03-24T14:00:56.019" v="169" actId="20577"/>
        <pc:sldMkLst>
          <pc:docMk/>
          <pc:sldMk cId="2309633205" sldId="269"/>
        </pc:sldMkLst>
        <pc:spChg chg="mod">
          <ac:chgData name="Lander Van den Sande" userId="7379e954-c503-46fe-99d4-46fdf3d4102a" providerId="ADAL" clId="{C265B257-CC33-E74A-84BA-53C58DDBA7C4}" dt="2022-03-24T14:00:56.019" v="169" actId="20577"/>
          <ac:spMkLst>
            <pc:docMk/>
            <pc:sldMk cId="2309633205" sldId="269"/>
            <ac:spMk id="2" creationId="{68DC456A-F5CD-7E46-B5DE-3E9C0419D642}"/>
          </ac:spMkLst>
        </pc:spChg>
      </pc:sldChg>
      <pc:sldChg chg="modSp mod">
        <pc:chgData name="Lander Van den Sande" userId="7379e954-c503-46fe-99d4-46fdf3d4102a" providerId="ADAL" clId="{C265B257-CC33-E74A-84BA-53C58DDBA7C4}" dt="2022-03-24T13:48:10.898" v="42" actId="20577"/>
        <pc:sldMkLst>
          <pc:docMk/>
          <pc:sldMk cId="3871141220" sldId="281"/>
        </pc:sldMkLst>
        <pc:spChg chg="mod">
          <ac:chgData name="Lander Van den Sande" userId="7379e954-c503-46fe-99d4-46fdf3d4102a" providerId="ADAL" clId="{C265B257-CC33-E74A-84BA-53C58DDBA7C4}" dt="2022-03-24T13:48:10.898" v="42" actId="20577"/>
          <ac:spMkLst>
            <pc:docMk/>
            <pc:sldMk cId="3871141220" sldId="281"/>
            <ac:spMk id="4" creationId="{3B26870C-5422-4ECC-9D78-D0FA13339ACC}"/>
          </ac:spMkLst>
        </pc:spChg>
      </pc:sldChg>
      <pc:sldChg chg="modSp mod">
        <pc:chgData name="Lander Van den Sande" userId="7379e954-c503-46fe-99d4-46fdf3d4102a" providerId="ADAL" clId="{C265B257-CC33-E74A-84BA-53C58DDBA7C4}" dt="2022-03-24T13:49:50.414" v="55" actId="1076"/>
        <pc:sldMkLst>
          <pc:docMk/>
          <pc:sldMk cId="1290239354" sldId="282"/>
        </pc:sldMkLst>
        <pc:spChg chg="mod">
          <ac:chgData name="Lander Van den Sande" userId="7379e954-c503-46fe-99d4-46fdf3d4102a" providerId="ADAL" clId="{C265B257-CC33-E74A-84BA-53C58DDBA7C4}" dt="2022-03-24T13:49:50.414" v="55" actId="1076"/>
          <ac:spMkLst>
            <pc:docMk/>
            <pc:sldMk cId="1290239354" sldId="282"/>
            <ac:spMk id="4" creationId="{3B26870C-5422-4ECC-9D78-D0FA13339ACC}"/>
          </ac:spMkLst>
        </pc:spChg>
      </pc:sldChg>
      <pc:sldChg chg="modSp mod">
        <pc:chgData name="Lander Van den Sande" userId="7379e954-c503-46fe-99d4-46fdf3d4102a" providerId="ADAL" clId="{C265B257-CC33-E74A-84BA-53C58DDBA7C4}" dt="2022-03-24T13:52:17.685" v="69" actId="20577"/>
        <pc:sldMkLst>
          <pc:docMk/>
          <pc:sldMk cId="395993882" sldId="283"/>
        </pc:sldMkLst>
        <pc:spChg chg="mod">
          <ac:chgData name="Lander Van den Sande" userId="7379e954-c503-46fe-99d4-46fdf3d4102a" providerId="ADAL" clId="{C265B257-CC33-E74A-84BA-53C58DDBA7C4}" dt="2022-03-24T13:52:17.685" v="69" actId="20577"/>
          <ac:spMkLst>
            <pc:docMk/>
            <pc:sldMk cId="395993882" sldId="283"/>
            <ac:spMk id="4" creationId="{3B26870C-5422-4ECC-9D78-D0FA13339ACC}"/>
          </ac:spMkLst>
        </pc:spChg>
      </pc:sldChg>
      <pc:sldChg chg="modSp mod">
        <pc:chgData name="Lander Van den Sande" userId="7379e954-c503-46fe-99d4-46fdf3d4102a" providerId="ADAL" clId="{C265B257-CC33-E74A-84BA-53C58DDBA7C4}" dt="2022-03-24T13:54:22.131" v="79" actId="20577"/>
        <pc:sldMkLst>
          <pc:docMk/>
          <pc:sldMk cId="2321041288" sldId="284"/>
        </pc:sldMkLst>
        <pc:spChg chg="mod">
          <ac:chgData name="Lander Van den Sande" userId="7379e954-c503-46fe-99d4-46fdf3d4102a" providerId="ADAL" clId="{C265B257-CC33-E74A-84BA-53C58DDBA7C4}" dt="2022-03-24T13:54:22.131" v="79" actId="20577"/>
          <ac:spMkLst>
            <pc:docMk/>
            <pc:sldMk cId="2321041288" sldId="284"/>
            <ac:spMk id="4" creationId="{3B26870C-5422-4ECC-9D78-D0FA13339ACC}"/>
          </ac:spMkLst>
        </pc:spChg>
      </pc:sldChg>
      <pc:sldChg chg="modSp mod">
        <pc:chgData name="Lander Van den Sande" userId="7379e954-c503-46fe-99d4-46fdf3d4102a" providerId="ADAL" clId="{C265B257-CC33-E74A-84BA-53C58DDBA7C4}" dt="2022-03-24T13:54:53.455" v="80" actId="1076"/>
        <pc:sldMkLst>
          <pc:docMk/>
          <pc:sldMk cId="1406181412" sldId="285"/>
        </pc:sldMkLst>
        <pc:spChg chg="mod">
          <ac:chgData name="Lander Van den Sande" userId="7379e954-c503-46fe-99d4-46fdf3d4102a" providerId="ADAL" clId="{C265B257-CC33-E74A-84BA-53C58DDBA7C4}" dt="2022-03-24T13:54:53.455" v="80" actId="1076"/>
          <ac:spMkLst>
            <pc:docMk/>
            <pc:sldMk cId="1406181412" sldId="285"/>
            <ac:spMk id="4" creationId="{3B26870C-5422-4ECC-9D78-D0FA13339ACC}"/>
          </ac:spMkLst>
        </pc:spChg>
      </pc:sldChg>
      <pc:sldChg chg="modSp mod">
        <pc:chgData name="Lander Van den Sande" userId="7379e954-c503-46fe-99d4-46fdf3d4102a" providerId="ADAL" clId="{C265B257-CC33-E74A-84BA-53C58DDBA7C4}" dt="2022-03-24T13:56:28.012" v="85" actId="1076"/>
        <pc:sldMkLst>
          <pc:docMk/>
          <pc:sldMk cId="966813269" sldId="286"/>
        </pc:sldMkLst>
        <pc:spChg chg="mod">
          <ac:chgData name="Lander Van den Sande" userId="7379e954-c503-46fe-99d4-46fdf3d4102a" providerId="ADAL" clId="{C265B257-CC33-E74A-84BA-53C58DDBA7C4}" dt="2022-03-24T13:56:28.012" v="85" actId="1076"/>
          <ac:spMkLst>
            <pc:docMk/>
            <pc:sldMk cId="966813269" sldId="286"/>
            <ac:spMk id="4" creationId="{3B26870C-5422-4ECC-9D78-D0FA13339ACC}"/>
          </ac:spMkLst>
        </pc:spChg>
      </pc:sldChg>
      <pc:sldChg chg="modSp mod">
        <pc:chgData name="Lander Van den Sande" userId="7379e954-c503-46fe-99d4-46fdf3d4102a" providerId="ADAL" clId="{C265B257-CC33-E74A-84BA-53C58DDBA7C4}" dt="2022-03-24T13:58:20.142" v="132" actId="20577"/>
        <pc:sldMkLst>
          <pc:docMk/>
          <pc:sldMk cId="3560765126" sldId="287"/>
        </pc:sldMkLst>
        <pc:spChg chg="mod">
          <ac:chgData name="Lander Van den Sande" userId="7379e954-c503-46fe-99d4-46fdf3d4102a" providerId="ADAL" clId="{C265B257-CC33-E74A-84BA-53C58DDBA7C4}" dt="2022-03-24T13:58:20.142" v="132" actId="20577"/>
          <ac:spMkLst>
            <pc:docMk/>
            <pc:sldMk cId="3560765126" sldId="287"/>
            <ac:spMk id="4" creationId="{3B26870C-5422-4ECC-9D78-D0FA13339ACC}"/>
          </ac:spMkLst>
        </pc:spChg>
      </pc:sldChg>
      <pc:sldChg chg="modSp mod">
        <pc:chgData name="Lander Van den Sande" userId="7379e954-c503-46fe-99d4-46fdf3d4102a" providerId="ADAL" clId="{C265B257-CC33-E74A-84BA-53C58DDBA7C4}" dt="2022-03-24T13:58:40.230" v="135" actId="20577"/>
        <pc:sldMkLst>
          <pc:docMk/>
          <pc:sldMk cId="1443129105" sldId="288"/>
        </pc:sldMkLst>
        <pc:spChg chg="mod">
          <ac:chgData name="Lander Van den Sande" userId="7379e954-c503-46fe-99d4-46fdf3d4102a" providerId="ADAL" clId="{C265B257-CC33-E74A-84BA-53C58DDBA7C4}" dt="2022-03-24T13:58:40.230" v="135" actId="20577"/>
          <ac:spMkLst>
            <pc:docMk/>
            <pc:sldMk cId="1443129105" sldId="288"/>
            <ac:spMk id="4" creationId="{3B26870C-5422-4ECC-9D78-D0FA13339ACC}"/>
          </ac:spMkLst>
        </pc:spChg>
      </pc:sldChg>
      <pc:sldChg chg="modSp mod">
        <pc:chgData name="Lander Van den Sande" userId="7379e954-c503-46fe-99d4-46fdf3d4102a" providerId="ADAL" clId="{C265B257-CC33-E74A-84BA-53C58DDBA7C4}" dt="2022-03-24T14:00:20.133" v="165" actId="20577"/>
        <pc:sldMkLst>
          <pc:docMk/>
          <pc:sldMk cId="232744665" sldId="289"/>
        </pc:sldMkLst>
        <pc:spChg chg="mod">
          <ac:chgData name="Lander Van den Sande" userId="7379e954-c503-46fe-99d4-46fdf3d4102a" providerId="ADAL" clId="{C265B257-CC33-E74A-84BA-53C58DDBA7C4}" dt="2022-03-24T14:00:20.133" v="165" actId="20577"/>
          <ac:spMkLst>
            <pc:docMk/>
            <pc:sldMk cId="232744665" sldId="289"/>
            <ac:spMk id="4" creationId="{3B26870C-5422-4ECC-9D78-D0FA13339ACC}"/>
          </ac:spMkLst>
        </pc:spChg>
      </pc:sldChg>
      <pc:sldChg chg="modSp mod">
        <pc:chgData name="Lander Van den Sande" userId="7379e954-c503-46fe-99d4-46fdf3d4102a" providerId="ADAL" clId="{C265B257-CC33-E74A-84BA-53C58DDBA7C4}" dt="2022-03-24T14:01:42.187" v="181" actId="20577"/>
        <pc:sldMkLst>
          <pc:docMk/>
          <pc:sldMk cId="1377009478" sldId="290"/>
        </pc:sldMkLst>
        <pc:spChg chg="mod">
          <ac:chgData name="Lander Van den Sande" userId="7379e954-c503-46fe-99d4-46fdf3d4102a" providerId="ADAL" clId="{C265B257-CC33-E74A-84BA-53C58DDBA7C4}" dt="2022-03-24T14:01:42.187" v="181" actId="20577"/>
          <ac:spMkLst>
            <pc:docMk/>
            <pc:sldMk cId="1377009478" sldId="290"/>
            <ac:spMk id="4" creationId="{3B26870C-5422-4ECC-9D78-D0FA13339ACC}"/>
          </ac:spMkLst>
        </pc:spChg>
      </pc:sldChg>
      <pc:sldChg chg="modSp mod">
        <pc:chgData name="Lander Van den Sande" userId="7379e954-c503-46fe-99d4-46fdf3d4102a" providerId="ADAL" clId="{C265B257-CC33-E74A-84BA-53C58DDBA7C4}" dt="2022-03-24T14:03:13.474" v="203" actId="20577"/>
        <pc:sldMkLst>
          <pc:docMk/>
          <pc:sldMk cId="2759802906" sldId="291"/>
        </pc:sldMkLst>
        <pc:spChg chg="mod">
          <ac:chgData name="Lander Van den Sande" userId="7379e954-c503-46fe-99d4-46fdf3d4102a" providerId="ADAL" clId="{C265B257-CC33-E74A-84BA-53C58DDBA7C4}" dt="2022-03-24T14:03:13.474" v="203" actId="20577"/>
          <ac:spMkLst>
            <pc:docMk/>
            <pc:sldMk cId="2759802906" sldId="291"/>
            <ac:spMk id="4" creationId="{3B26870C-5422-4ECC-9D78-D0FA13339ACC}"/>
          </ac:spMkLst>
        </pc:spChg>
      </pc:sldChg>
      <pc:sldChg chg="modSp mod">
        <pc:chgData name="Lander Van den Sande" userId="7379e954-c503-46fe-99d4-46fdf3d4102a" providerId="ADAL" clId="{C265B257-CC33-E74A-84BA-53C58DDBA7C4}" dt="2022-03-24T14:04:28.931" v="234" actId="20577"/>
        <pc:sldMkLst>
          <pc:docMk/>
          <pc:sldMk cId="2542013069" sldId="292"/>
        </pc:sldMkLst>
        <pc:spChg chg="mod">
          <ac:chgData name="Lander Van den Sande" userId="7379e954-c503-46fe-99d4-46fdf3d4102a" providerId="ADAL" clId="{C265B257-CC33-E74A-84BA-53C58DDBA7C4}" dt="2022-03-24T14:04:28.931" v="234" actId="20577"/>
          <ac:spMkLst>
            <pc:docMk/>
            <pc:sldMk cId="2542013069" sldId="292"/>
            <ac:spMk id="4" creationId="{3B26870C-5422-4ECC-9D78-D0FA13339ACC}"/>
          </ac:spMkLst>
        </pc:spChg>
      </pc:sldChg>
      <pc:sldChg chg="modSp mod">
        <pc:chgData name="Lander Van den Sande" userId="7379e954-c503-46fe-99d4-46fdf3d4102a" providerId="ADAL" clId="{C265B257-CC33-E74A-84BA-53C58DDBA7C4}" dt="2022-03-24T14:04:51.714" v="239" actId="20577"/>
        <pc:sldMkLst>
          <pc:docMk/>
          <pc:sldMk cId="3130358699" sldId="293"/>
        </pc:sldMkLst>
        <pc:spChg chg="mod">
          <ac:chgData name="Lander Van den Sande" userId="7379e954-c503-46fe-99d4-46fdf3d4102a" providerId="ADAL" clId="{C265B257-CC33-E74A-84BA-53C58DDBA7C4}" dt="2022-03-24T14:04:51.714" v="239" actId="20577"/>
          <ac:spMkLst>
            <pc:docMk/>
            <pc:sldMk cId="3130358699" sldId="293"/>
            <ac:spMk id="4" creationId="{3B26870C-5422-4ECC-9D78-D0FA13339ACC}"/>
          </ac:spMkLst>
        </pc:spChg>
      </pc:sldChg>
      <pc:sldChg chg="modSp mod">
        <pc:chgData name="Lander Van den Sande" userId="7379e954-c503-46fe-99d4-46fdf3d4102a" providerId="ADAL" clId="{C265B257-CC33-E74A-84BA-53C58DDBA7C4}" dt="2022-03-24T14:06:59.964" v="275" actId="20577"/>
        <pc:sldMkLst>
          <pc:docMk/>
          <pc:sldMk cId="2828436712" sldId="294"/>
        </pc:sldMkLst>
        <pc:spChg chg="mod">
          <ac:chgData name="Lander Van den Sande" userId="7379e954-c503-46fe-99d4-46fdf3d4102a" providerId="ADAL" clId="{C265B257-CC33-E74A-84BA-53C58DDBA7C4}" dt="2022-03-24T14:06:59.964" v="275" actId="20577"/>
          <ac:spMkLst>
            <pc:docMk/>
            <pc:sldMk cId="2828436712" sldId="294"/>
            <ac:spMk id="4" creationId="{3B26870C-5422-4ECC-9D78-D0FA13339ACC}"/>
          </ac:spMkLst>
        </pc:spChg>
      </pc:sldChg>
      <pc:sldChg chg="modSp mod">
        <pc:chgData name="Lander Van den Sande" userId="7379e954-c503-46fe-99d4-46fdf3d4102a" providerId="ADAL" clId="{C265B257-CC33-E74A-84BA-53C58DDBA7C4}" dt="2022-03-24T14:07:59.760" v="290" actId="20577"/>
        <pc:sldMkLst>
          <pc:docMk/>
          <pc:sldMk cId="3075652349" sldId="295"/>
        </pc:sldMkLst>
        <pc:spChg chg="mod">
          <ac:chgData name="Lander Van den Sande" userId="7379e954-c503-46fe-99d4-46fdf3d4102a" providerId="ADAL" clId="{C265B257-CC33-E74A-84BA-53C58DDBA7C4}" dt="2022-03-24T14:07:59.760" v="290" actId="20577"/>
          <ac:spMkLst>
            <pc:docMk/>
            <pc:sldMk cId="3075652349" sldId="295"/>
            <ac:spMk id="4" creationId="{3B26870C-5422-4ECC-9D78-D0FA13339ACC}"/>
          </ac:spMkLst>
        </pc:spChg>
      </pc:sldChg>
      <pc:sldChg chg="modSp mod">
        <pc:chgData name="Lander Van den Sande" userId="7379e954-c503-46fe-99d4-46fdf3d4102a" providerId="ADAL" clId="{C265B257-CC33-E74A-84BA-53C58DDBA7C4}" dt="2022-03-24T14:08:08.592" v="291" actId="1076"/>
        <pc:sldMkLst>
          <pc:docMk/>
          <pc:sldMk cId="1627371050" sldId="296"/>
        </pc:sldMkLst>
        <pc:spChg chg="mod">
          <ac:chgData name="Lander Van den Sande" userId="7379e954-c503-46fe-99d4-46fdf3d4102a" providerId="ADAL" clId="{C265B257-CC33-E74A-84BA-53C58DDBA7C4}" dt="2022-03-24T14:08:08.592" v="291" actId="1076"/>
          <ac:spMkLst>
            <pc:docMk/>
            <pc:sldMk cId="1627371050" sldId="296"/>
            <ac:spMk id="4" creationId="{3B26870C-5422-4ECC-9D78-D0FA13339ACC}"/>
          </ac:spMkLst>
        </pc:spChg>
      </pc:sldChg>
      <pc:sldChg chg="modSp mod">
        <pc:chgData name="Lander Van den Sande" userId="7379e954-c503-46fe-99d4-46fdf3d4102a" providerId="ADAL" clId="{C265B257-CC33-E74A-84BA-53C58DDBA7C4}" dt="2022-03-24T14:09:12.740" v="328" actId="20577"/>
        <pc:sldMkLst>
          <pc:docMk/>
          <pc:sldMk cId="331588813" sldId="297"/>
        </pc:sldMkLst>
        <pc:spChg chg="mod">
          <ac:chgData name="Lander Van den Sande" userId="7379e954-c503-46fe-99d4-46fdf3d4102a" providerId="ADAL" clId="{C265B257-CC33-E74A-84BA-53C58DDBA7C4}" dt="2022-03-24T14:09:12.740" v="328" actId="20577"/>
          <ac:spMkLst>
            <pc:docMk/>
            <pc:sldMk cId="331588813" sldId="297"/>
            <ac:spMk id="4" creationId="{3B26870C-5422-4ECC-9D78-D0FA13339AC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nl-NL" smtClean="0"/>
              <a:t>Klik om de stijl te bewerken</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9862EB24-5F9B-0B4A-8E81-5EF73D7FC970}"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41B7E25-D526-4D44-90B5-2048062B7DAE}" type="slidenum">
              <a:rPr lang="nl-BE" smtClean="0"/>
              <a:t>‹nr.›</a:t>
            </a:fld>
            <a:endParaRPr lang="nl-BE"/>
          </a:p>
        </p:txBody>
      </p:sp>
    </p:spTree>
    <p:extLst>
      <p:ext uri="{BB962C8B-B14F-4D97-AF65-F5344CB8AC3E}">
        <p14:creationId xmlns:p14="http://schemas.microsoft.com/office/powerpoint/2010/main" val="2178485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862EB24-5F9B-0B4A-8E81-5EF73D7FC970}"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41B7E25-D526-4D44-90B5-2048062B7DAE}" type="slidenum">
              <a:rPr lang="nl-BE" smtClean="0"/>
              <a:t>‹nr.›</a:t>
            </a:fld>
            <a:endParaRPr lang="nl-BE"/>
          </a:p>
        </p:txBody>
      </p:sp>
    </p:spTree>
    <p:extLst>
      <p:ext uri="{BB962C8B-B14F-4D97-AF65-F5344CB8AC3E}">
        <p14:creationId xmlns:p14="http://schemas.microsoft.com/office/powerpoint/2010/main" val="250670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862EB24-5F9B-0B4A-8E81-5EF73D7FC970}"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41B7E25-D526-4D44-90B5-2048062B7DAE}" type="slidenum">
              <a:rPr lang="nl-BE" smtClean="0"/>
              <a:t>‹nr.›</a:t>
            </a:fld>
            <a:endParaRPr lang="nl-BE"/>
          </a:p>
        </p:txBody>
      </p:sp>
    </p:spTree>
    <p:extLst>
      <p:ext uri="{BB962C8B-B14F-4D97-AF65-F5344CB8AC3E}">
        <p14:creationId xmlns:p14="http://schemas.microsoft.com/office/powerpoint/2010/main" val="53271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862EB24-5F9B-0B4A-8E81-5EF73D7FC970}"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41B7E25-D526-4D44-90B5-2048062B7DAE}" type="slidenum">
              <a:rPr lang="nl-BE" smtClean="0"/>
              <a:t>‹nr.›</a:t>
            </a:fld>
            <a:endParaRPr lang="nl-BE"/>
          </a:p>
        </p:txBody>
      </p:sp>
    </p:spTree>
    <p:extLst>
      <p:ext uri="{BB962C8B-B14F-4D97-AF65-F5344CB8AC3E}">
        <p14:creationId xmlns:p14="http://schemas.microsoft.com/office/powerpoint/2010/main" val="184893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nl-NL" smtClean="0"/>
              <a:t>Klik om de stijl te bewerken</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9862EB24-5F9B-0B4A-8E81-5EF73D7FC970}" type="datetimeFigureOut">
              <a:rPr lang="nl-BE" smtClean="0"/>
              <a:t>22/09/2022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41B7E25-D526-4D44-90B5-2048062B7DAE}" type="slidenum">
              <a:rPr lang="nl-BE" smtClean="0"/>
              <a:t>‹nr.›</a:t>
            </a:fld>
            <a:endParaRPr lang="nl-BE"/>
          </a:p>
        </p:txBody>
      </p:sp>
    </p:spTree>
    <p:extLst>
      <p:ext uri="{BB962C8B-B14F-4D97-AF65-F5344CB8AC3E}">
        <p14:creationId xmlns:p14="http://schemas.microsoft.com/office/powerpoint/2010/main" val="127672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9862EB24-5F9B-0B4A-8E81-5EF73D7FC970}" type="datetimeFigureOut">
              <a:rPr lang="nl-BE" smtClean="0"/>
              <a:t>22/09/2022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41B7E25-D526-4D44-90B5-2048062B7DAE}" type="slidenum">
              <a:rPr lang="nl-BE" smtClean="0"/>
              <a:t>‹nr.›</a:t>
            </a:fld>
            <a:endParaRPr lang="nl-BE"/>
          </a:p>
        </p:txBody>
      </p:sp>
    </p:spTree>
    <p:extLst>
      <p:ext uri="{BB962C8B-B14F-4D97-AF65-F5344CB8AC3E}">
        <p14:creationId xmlns:p14="http://schemas.microsoft.com/office/powerpoint/2010/main" val="3145978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nl-NL" smtClean="0"/>
              <a:t>Tekststijl van het model bewerken</a:t>
            </a:r>
          </a:p>
        </p:txBody>
      </p:sp>
      <p:sp>
        <p:nvSpPr>
          <p:cNvPr id="4" name="Content Placeholder 3"/>
          <p:cNvSpPr>
            <a:spLocks noGrp="1"/>
          </p:cNvSpPr>
          <p:nvPr>
            <p:ph sz="half" idx="2"/>
          </p:nvPr>
        </p:nvSpPr>
        <p:spPr>
          <a:xfrm>
            <a:off x="881779" y="3507105"/>
            <a:ext cx="5415676" cy="515842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nl-NL" smtClean="0"/>
              <a:t>Tekststijl van het model bewerken</a:t>
            </a:r>
          </a:p>
        </p:txBody>
      </p:sp>
      <p:sp>
        <p:nvSpPr>
          <p:cNvPr id="6" name="Content Placeholder 5"/>
          <p:cNvSpPr>
            <a:spLocks noGrp="1"/>
          </p:cNvSpPr>
          <p:nvPr>
            <p:ph sz="quarter" idx="4"/>
          </p:nvPr>
        </p:nvSpPr>
        <p:spPr>
          <a:xfrm>
            <a:off x="6480811" y="3507105"/>
            <a:ext cx="5442347" cy="515842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9862EB24-5F9B-0B4A-8E81-5EF73D7FC970}" type="datetimeFigureOut">
              <a:rPr lang="nl-BE" smtClean="0"/>
              <a:t>22/09/2022</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741B7E25-D526-4D44-90B5-2048062B7DAE}" type="slidenum">
              <a:rPr lang="nl-BE" smtClean="0"/>
              <a:t>‹nr.›</a:t>
            </a:fld>
            <a:endParaRPr lang="nl-BE"/>
          </a:p>
        </p:txBody>
      </p:sp>
    </p:spTree>
    <p:extLst>
      <p:ext uri="{BB962C8B-B14F-4D97-AF65-F5344CB8AC3E}">
        <p14:creationId xmlns:p14="http://schemas.microsoft.com/office/powerpoint/2010/main" val="313895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9862EB24-5F9B-0B4A-8E81-5EF73D7FC970}" type="datetimeFigureOut">
              <a:rPr lang="nl-BE" smtClean="0"/>
              <a:t>22/09/2022</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741B7E25-D526-4D44-90B5-2048062B7DAE}" type="slidenum">
              <a:rPr lang="nl-BE" smtClean="0"/>
              <a:t>‹nr.›</a:t>
            </a:fld>
            <a:endParaRPr lang="nl-BE"/>
          </a:p>
        </p:txBody>
      </p:sp>
    </p:spTree>
    <p:extLst>
      <p:ext uri="{BB962C8B-B14F-4D97-AF65-F5344CB8AC3E}">
        <p14:creationId xmlns:p14="http://schemas.microsoft.com/office/powerpoint/2010/main" val="2862620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62EB24-5F9B-0B4A-8E81-5EF73D7FC970}" type="datetimeFigureOut">
              <a:rPr lang="nl-BE" smtClean="0"/>
              <a:t>22/09/2022</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741B7E25-D526-4D44-90B5-2048062B7DAE}" type="slidenum">
              <a:rPr lang="nl-BE" smtClean="0"/>
              <a:t>‹nr.›</a:t>
            </a:fld>
            <a:endParaRPr lang="nl-BE"/>
          </a:p>
        </p:txBody>
      </p:sp>
    </p:spTree>
    <p:extLst>
      <p:ext uri="{BB962C8B-B14F-4D97-AF65-F5344CB8AC3E}">
        <p14:creationId xmlns:p14="http://schemas.microsoft.com/office/powerpoint/2010/main" val="86849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nl-NL" smtClean="0"/>
              <a:t>Klik om de stijl te bewerken</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9862EB24-5F9B-0B4A-8E81-5EF73D7FC970}" type="datetimeFigureOut">
              <a:rPr lang="nl-BE" smtClean="0"/>
              <a:t>22/09/2022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41B7E25-D526-4D44-90B5-2048062B7DAE}" type="slidenum">
              <a:rPr lang="nl-BE" smtClean="0"/>
              <a:t>‹nr.›</a:t>
            </a:fld>
            <a:endParaRPr lang="nl-BE"/>
          </a:p>
        </p:txBody>
      </p:sp>
    </p:spTree>
    <p:extLst>
      <p:ext uri="{BB962C8B-B14F-4D97-AF65-F5344CB8AC3E}">
        <p14:creationId xmlns:p14="http://schemas.microsoft.com/office/powerpoint/2010/main" val="417365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9862EB24-5F9B-0B4A-8E81-5EF73D7FC970}" type="datetimeFigureOut">
              <a:rPr lang="nl-BE" smtClean="0"/>
              <a:t>22/09/2022</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741B7E25-D526-4D44-90B5-2048062B7DAE}" type="slidenum">
              <a:rPr lang="nl-BE" smtClean="0"/>
              <a:t>‹nr.›</a:t>
            </a:fld>
            <a:endParaRPr lang="nl-BE"/>
          </a:p>
        </p:txBody>
      </p:sp>
    </p:spTree>
    <p:extLst>
      <p:ext uri="{BB962C8B-B14F-4D97-AF65-F5344CB8AC3E}">
        <p14:creationId xmlns:p14="http://schemas.microsoft.com/office/powerpoint/2010/main" val="937978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9862EB24-5F9B-0B4A-8E81-5EF73D7FC970}" type="datetimeFigureOut">
              <a:rPr lang="nl-BE" smtClean="0"/>
              <a:t>22/09/2022</a:t>
            </a:fld>
            <a:endParaRPr lang="nl-BE"/>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741B7E25-D526-4D44-90B5-2048062B7DAE}" type="slidenum">
              <a:rPr lang="nl-BE" smtClean="0"/>
              <a:t>‹nr.›</a:t>
            </a:fld>
            <a:endParaRPr lang="nl-BE"/>
          </a:p>
        </p:txBody>
      </p:sp>
    </p:spTree>
    <p:extLst>
      <p:ext uri="{BB962C8B-B14F-4D97-AF65-F5344CB8AC3E}">
        <p14:creationId xmlns:p14="http://schemas.microsoft.com/office/powerpoint/2010/main" val="2254375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7.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5FBF0EB7-5FAE-A345-B549-B2EDB850A665}"/>
              </a:ext>
            </a:extLst>
          </p:cNvPr>
          <p:cNvSpPr txBox="1"/>
          <p:nvPr/>
        </p:nvSpPr>
        <p:spPr>
          <a:xfrm>
            <a:off x="2169161" y="4347210"/>
            <a:ext cx="184731" cy="434414"/>
          </a:xfrm>
          <a:prstGeom prst="rect">
            <a:avLst/>
          </a:prstGeom>
          <a:noFill/>
        </p:spPr>
        <p:txBody>
          <a:bodyPr wrap="none" rtlCol="0">
            <a:spAutoFit/>
          </a:bodyPr>
          <a:lstStyle/>
          <a:p>
            <a:endParaRPr lang="nl-BE" sz="2223" dirty="0"/>
          </a:p>
        </p:txBody>
      </p:sp>
      <p:pic>
        <p:nvPicPr>
          <p:cNvPr id="13" name="Afbeelding 12">
            <a:extLst>
              <a:ext uri="{FF2B5EF4-FFF2-40B4-BE49-F238E27FC236}">
                <a16:creationId xmlns:a16="http://schemas.microsoft.com/office/drawing/2014/main" id="{324A69D2-141F-6849-9845-662EFB723FC4}"/>
              </a:ext>
            </a:extLst>
          </p:cNvPr>
          <p:cNvPicPr>
            <a:picLocks noChangeAspect="1"/>
          </p:cNvPicPr>
          <p:nvPr/>
        </p:nvPicPr>
        <p:blipFill rotWithShape="1">
          <a:blip r:embed="rId2"/>
          <a:srcRect t="5872" b="4496"/>
          <a:stretch/>
        </p:blipFill>
        <p:spPr>
          <a:xfrm>
            <a:off x="4096068" y="1334056"/>
            <a:ext cx="4609465" cy="6856968"/>
          </a:xfrm>
          <a:prstGeom prst="rect">
            <a:avLst/>
          </a:prstGeom>
        </p:spPr>
      </p:pic>
      <p:sp>
        <p:nvSpPr>
          <p:cNvPr id="14" name="Rechthoek 13">
            <a:extLst>
              <a:ext uri="{FF2B5EF4-FFF2-40B4-BE49-F238E27FC236}">
                <a16:creationId xmlns:a16="http://schemas.microsoft.com/office/drawing/2014/main" id="{A129A735-AF63-2A45-B738-77EB135D9B35}"/>
              </a:ext>
            </a:extLst>
          </p:cNvPr>
          <p:cNvSpPr/>
          <p:nvPr/>
        </p:nvSpPr>
        <p:spPr>
          <a:xfrm>
            <a:off x="4782821" y="8009891"/>
            <a:ext cx="1031240" cy="391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a:p>
        </p:txBody>
      </p:sp>
      <p:pic>
        <p:nvPicPr>
          <p:cNvPr id="5" name="Afbeelding 4">
            <a:extLst>
              <a:ext uri="{FF2B5EF4-FFF2-40B4-BE49-F238E27FC236}">
                <a16:creationId xmlns:a16="http://schemas.microsoft.com/office/drawing/2014/main" id="{3173BC21-FDB4-0F45-BFA0-D1D9BDA06F6B}"/>
              </a:ext>
            </a:extLst>
          </p:cNvPr>
          <p:cNvPicPr>
            <a:picLocks noChangeAspect="1"/>
          </p:cNvPicPr>
          <p:nvPr/>
        </p:nvPicPr>
        <p:blipFill rotWithShape="1">
          <a:blip r:embed="rId2"/>
          <a:srcRect l="47613" t="92033" b="-646"/>
          <a:stretch/>
        </p:blipFill>
        <p:spPr>
          <a:xfrm>
            <a:off x="4380546" y="7532052"/>
            <a:ext cx="2414746" cy="658972"/>
          </a:xfrm>
          <a:prstGeom prst="rect">
            <a:avLst/>
          </a:prstGeom>
        </p:spPr>
      </p:pic>
      <p:pic>
        <p:nvPicPr>
          <p:cNvPr id="6" name="Afbeelding 5">
            <a:extLst>
              <a:ext uri="{FF2B5EF4-FFF2-40B4-BE49-F238E27FC236}">
                <a16:creationId xmlns:a16="http://schemas.microsoft.com/office/drawing/2014/main" id="{8B639A9D-B67A-B943-B49F-2A610C5ECDC2}"/>
              </a:ext>
            </a:extLst>
          </p:cNvPr>
          <p:cNvPicPr>
            <a:picLocks noChangeAspect="1"/>
          </p:cNvPicPr>
          <p:nvPr/>
        </p:nvPicPr>
        <p:blipFill rotWithShape="1">
          <a:blip r:embed="rId2"/>
          <a:srcRect t="86274" r="47613" b="5113"/>
          <a:stretch/>
        </p:blipFill>
        <p:spPr>
          <a:xfrm>
            <a:off x="6038533" y="7575946"/>
            <a:ext cx="2414746" cy="658972"/>
          </a:xfrm>
          <a:prstGeom prst="rect">
            <a:avLst/>
          </a:prstGeom>
        </p:spPr>
      </p:pic>
    </p:spTree>
    <p:extLst>
      <p:ext uri="{BB962C8B-B14F-4D97-AF65-F5344CB8AC3E}">
        <p14:creationId xmlns:p14="http://schemas.microsoft.com/office/powerpoint/2010/main" val="2457834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232115" y="2448306"/>
            <a:ext cx="8337370" cy="4487382"/>
          </a:xfrm>
          <a:prstGeom prst="rect">
            <a:avLst/>
          </a:prstGeom>
          <a:noFill/>
        </p:spPr>
        <p:txBody>
          <a:bodyPr wrap="square" rtlCol="0">
            <a:spAutoFit/>
          </a:bodyPr>
          <a:lstStyle/>
          <a:p>
            <a:pPr algn="just" rtl="0" fontAlgn="base"/>
            <a:r>
              <a:rPr lang="nl-NL" sz="1680" dirty="0">
                <a:solidFill>
                  <a:srgbClr val="000000"/>
                </a:solidFill>
                <a:latin typeface="Verdana" panose="020B0604030504040204" pitchFamily="34" charset="0"/>
              </a:rPr>
              <a:t>We luisteren naar Len en Lena voor de bonusvraag.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Vraag 2: Wanneer werd de Antitankgracht gebouwd.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A. 1940 tot 1945 </a:t>
            </a:r>
          </a:p>
          <a:p>
            <a:pPr algn="just" rtl="0" fontAlgn="base"/>
            <a:r>
              <a:rPr lang="nl-NL" sz="1680" dirty="0">
                <a:solidFill>
                  <a:srgbClr val="000000"/>
                </a:solidFill>
                <a:latin typeface="Verdana" panose="020B0604030504040204" pitchFamily="34" charset="0"/>
              </a:rPr>
              <a:t>		B. 1939 tot 1040 </a:t>
            </a:r>
          </a:p>
          <a:p>
            <a:pPr algn="just" rtl="0" fontAlgn="base"/>
            <a:r>
              <a:rPr lang="nl-NL" sz="1680" b="1" dirty="0">
                <a:solidFill>
                  <a:srgbClr val="000000"/>
                </a:solidFill>
                <a:latin typeface="Verdana" panose="020B0604030504040204" pitchFamily="34" charset="0"/>
              </a:rPr>
              <a:t>		C. 1937 tot 1939</a:t>
            </a:r>
            <a:r>
              <a:rPr lang="nl-NL" sz="1680" dirty="0">
                <a:solidFill>
                  <a:srgbClr val="000000"/>
                </a:solidFill>
                <a:latin typeface="Verdana" panose="020B0604030504040204" pitchFamily="34" charset="0"/>
              </a:rPr>
              <a:t> </a:t>
            </a: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Zet je patronenbril maar even op. Kijk nu eens goed naar de bunker. Als je goed kijkt, valt er iets speciaal op. Wat zie je?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De bunker heeft een opvallende bekleding. Langs de buitenkant is het bedekt met schubben die we eierschalen noemen. Wist je dat enkel de Belgische bunkers bedekt zijn met eierschalen. Deze zorgden voor minder zichtbaarheid op foto’s zodat de bunker niet zou weerspiegelen in het licht.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Je neemt een blad papier en een potlood. Vervolgens leg je het papier tegen de zijkant van de bunker en ga je met het potlood over je papier.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1406181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840B21A0-4E29-6346-816A-59C2F05D8CD3}"/>
              </a:ext>
            </a:extLst>
          </p:cNvPr>
          <p:cNvSpPr/>
          <p:nvPr/>
        </p:nvSpPr>
        <p:spPr>
          <a:xfrm>
            <a:off x="382549" y="1567931"/>
            <a:ext cx="11956493" cy="2128919"/>
          </a:xfrm>
          <a:prstGeom prst="roundRect">
            <a:avLst/>
          </a:prstGeom>
          <a:solidFill>
            <a:schemeClr val="accent4">
              <a:lumMod val="40000"/>
              <a:lumOff val="60000"/>
              <a:alpha val="4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2" name="Tekstvak 1">
            <a:extLst>
              <a:ext uri="{FF2B5EF4-FFF2-40B4-BE49-F238E27FC236}">
                <a16:creationId xmlns:a16="http://schemas.microsoft.com/office/drawing/2014/main" id="{68DC456A-F5CD-7E46-B5DE-3E9C0419D642}"/>
              </a:ext>
            </a:extLst>
          </p:cNvPr>
          <p:cNvSpPr txBox="1"/>
          <p:nvPr/>
        </p:nvSpPr>
        <p:spPr>
          <a:xfrm>
            <a:off x="382549" y="1849154"/>
            <a:ext cx="11788669" cy="1643527"/>
          </a:xfrm>
          <a:prstGeom prst="rect">
            <a:avLst/>
          </a:prstGeom>
          <a:noFill/>
        </p:spPr>
        <p:txBody>
          <a:bodyPr wrap="square" rtlCol="0">
            <a:spAutoFit/>
          </a:bodyPr>
          <a:lstStyle/>
          <a:p>
            <a:pPr algn="ctr"/>
            <a:r>
              <a:rPr lang="nl-BE" sz="5040" dirty="0">
                <a:latin typeface="American Typewriter" panose="02090604020004020304" pitchFamily="18" charset="77"/>
              </a:rPr>
              <a:t>Vraag 2: Wanneer werd de Antitankgracht gebouwd?</a:t>
            </a:r>
          </a:p>
        </p:txBody>
      </p:sp>
      <p:sp>
        <p:nvSpPr>
          <p:cNvPr id="5" name="Afgeronde rechthoek 4">
            <a:extLst>
              <a:ext uri="{FF2B5EF4-FFF2-40B4-BE49-F238E27FC236}">
                <a16:creationId xmlns:a16="http://schemas.microsoft.com/office/drawing/2014/main" id="{E151A53D-48FB-C04D-8AE1-CCBCE712753D}"/>
              </a:ext>
            </a:extLst>
          </p:cNvPr>
          <p:cNvSpPr/>
          <p:nvPr/>
        </p:nvSpPr>
        <p:spPr>
          <a:xfrm>
            <a:off x="6885861" y="3937238"/>
            <a:ext cx="5453181" cy="4011143"/>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solidFill>
                <a:schemeClr val="accent4"/>
              </a:solidFill>
            </a:endParaRPr>
          </a:p>
        </p:txBody>
      </p:sp>
      <p:sp>
        <p:nvSpPr>
          <p:cNvPr id="4" name="Tekstvak 3">
            <a:extLst>
              <a:ext uri="{FF2B5EF4-FFF2-40B4-BE49-F238E27FC236}">
                <a16:creationId xmlns:a16="http://schemas.microsoft.com/office/drawing/2014/main" id="{D1B0C731-6CD0-A345-B07F-640788E9E80F}"/>
              </a:ext>
            </a:extLst>
          </p:cNvPr>
          <p:cNvSpPr txBox="1"/>
          <p:nvPr/>
        </p:nvSpPr>
        <p:spPr>
          <a:xfrm>
            <a:off x="7148394" y="4084610"/>
            <a:ext cx="4658081" cy="3711785"/>
          </a:xfrm>
          <a:prstGeom prst="rect">
            <a:avLst/>
          </a:prstGeom>
          <a:noFill/>
        </p:spPr>
        <p:txBody>
          <a:bodyPr wrap="square" rtlCol="0">
            <a:spAutoFit/>
          </a:bodyPr>
          <a:lstStyle/>
          <a:p>
            <a:r>
              <a:rPr lang="nl-BE" sz="3360" b="1" dirty="0">
                <a:latin typeface="American Typewriter" panose="02090604020004020304" pitchFamily="18" charset="77"/>
              </a:rPr>
              <a:t>A</a:t>
            </a:r>
            <a:r>
              <a:rPr lang="nl-BE" sz="3360" dirty="0">
                <a:latin typeface="American Typewriter" panose="02090604020004020304" pitchFamily="18" charset="77"/>
              </a:rPr>
              <a:t> 1940 tot 1945</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B</a:t>
            </a:r>
            <a:r>
              <a:rPr lang="nl-BE" sz="3360" dirty="0">
                <a:latin typeface="American Typewriter" panose="02090604020004020304" pitchFamily="18" charset="77"/>
              </a:rPr>
              <a:t> 1939 tot 1940</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C </a:t>
            </a:r>
            <a:r>
              <a:rPr lang="nl-BE" sz="3360" dirty="0">
                <a:latin typeface="American Typewriter" panose="02090604020004020304" pitchFamily="18" charset="77"/>
              </a:rPr>
              <a:t>1937 tot 1939</a:t>
            </a:r>
          </a:p>
        </p:txBody>
      </p:sp>
      <p:pic>
        <p:nvPicPr>
          <p:cNvPr id="8" name="Afbeelding 7">
            <a:extLst>
              <a:ext uri="{FF2B5EF4-FFF2-40B4-BE49-F238E27FC236}">
                <a16:creationId xmlns:a16="http://schemas.microsoft.com/office/drawing/2014/main" id="{8F9A5D21-F9DB-F244-B7E3-1FC199FD1AB7}"/>
              </a:ext>
            </a:extLst>
          </p:cNvPr>
          <p:cNvPicPr>
            <a:picLocks noChangeAspect="1"/>
          </p:cNvPicPr>
          <p:nvPr/>
        </p:nvPicPr>
        <p:blipFill>
          <a:blip r:embed="rId2"/>
          <a:stretch>
            <a:fillRect/>
          </a:stretch>
        </p:blipFill>
        <p:spPr>
          <a:xfrm>
            <a:off x="541736" y="2793418"/>
            <a:ext cx="451971" cy="934180"/>
          </a:xfrm>
          <a:prstGeom prst="rect">
            <a:avLst/>
          </a:prstGeom>
        </p:spPr>
      </p:pic>
      <p:pic>
        <p:nvPicPr>
          <p:cNvPr id="9" name="Afbeelding 8">
            <a:extLst>
              <a:ext uri="{FF2B5EF4-FFF2-40B4-BE49-F238E27FC236}">
                <a16:creationId xmlns:a16="http://schemas.microsoft.com/office/drawing/2014/main" id="{5053E5DF-CC31-EA4C-A80A-072E8A97DBC2}"/>
              </a:ext>
            </a:extLst>
          </p:cNvPr>
          <p:cNvPicPr>
            <a:picLocks noChangeAspect="1"/>
          </p:cNvPicPr>
          <p:nvPr/>
        </p:nvPicPr>
        <p:blipFill>
          <a:blip r:embed="rId3"/>
          <a:stretch>
            <a:fillRect/>
          </a:stretch>
        </p:blipFill>
        <p:spPr>
          <a:xfrm>
            <a:off x="934115" y="2941265"/>
            <a:ext cx="437556" cy="786332"/>
          </a:xfrm>
          <a:prstGeom prst="rect">
            <a:avLst/>
          </a:prstGeom>
        </p:spPr>
      </p:pic>
      <p:pic>
        <p:nvPicPr>
          <p:cNvPr id="1028" name="Picture 4" descr="Antitankgracht | Fortengordels">
            <a:extLst>
              <a:ext uri="{FF2B5EF4-FFF2-40B4-BE49-F238E27FC236}">
                <a16:creationId xmlns:a16="http://schemas.microsoft.com/office/drawing/2014/main" id="{F6BBA315-0CAF-DB4D-AB27-B89CBF8E9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4373" y="3900301"/>
            <a:ext cx="2756269" cy="41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212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232115" y="2768346"/>
            <a:ext cx="8337370" cy="4228850"/>
          </a:xfrm>
          <a:prstGeom prst="rect">
            <a:avLst/>
          </a:prstGeom>
          <a:noFill/>
        </p:spPr>
        <p:txBody>
          <a:bodyPr wrap="square" rtlCol="0">
            <a:spAutoFit/>
          </a:bodyPr>
          <a:lstStyle/>
          <a:p>
            <a:pPr algn="just" rtl="0" fontAlgn="base"/>
            <a:r>
              <a:rPr lang="nl-NL" sz="1680" b="1" dirty="0">
                <a:solidFill>
                  <a:srgbClr val="000000"/>
                </a:solidFill>
                <a:latin typeface="Verdana" panose="020B0604030504040204" pitchFamily="34" charset="0"/>
              </a:rPr>
              <a:t>Opdracht 2: rug aan rug</a:t>
            </a:r>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We luisteren naar de volgende quizvraag van onze quizmasters Len en Lena.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Vraag 3: Welke rivier stroomt er door het polderlandschap?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A. De Maas </a:t>
            </a:r>
          </a:p>
          <a:p>
            <a:pPr algn="just" rtl="0" fontAlgn="base"/>
            <a:r>
              <a:rPr lang="nl-NL" sz="1680" b="1" dirty="0">
                <a:solidFill>
                  <a:srgbClr val="000000"/>
                </a:solidFill>
                <a:latin typeface="Verdana" panose="020B0604030504040204" pitchFamily="34" charset="0"/>
              </a:rPr>
              <a:t>		B. De Schelde</a:t>
            </a:r>
            <a:r>
              <a:rPr lang="nl-NL" sz="1680" dirty="0">
                <a:solidFill>
                  <a:srgbClr val="000000"/>
                </a:solidFill>
                <a:latin typeface="Verdana" panose="020B0604030504040204" pitchFamily="34" charset="0"/>
              </a:rPr>
              <a:t> </a:t>
            </a:r>
          </a:p>
          <a:p>
            <a:pPr algn="just" rtl="0" fontAlgn="base"/>
            <a:r>
              <a:rPr lang="nl-NL" sz="1680" dirty="0">
                <a:solidFill>
                  <a:srgbClr val="000000"/>
                </a:solidFill>
                <a:latin typeface="Verdana" panose="020B0604030504040204" pitchFamily="34" charset="0"/>
              </a:rPr>
              <a:t>		C. De Grote Nete </a:t>
            </a: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Het juiste antwoord is… de Schelde, zegt Len. De Schelde stroomt doorheen het polderlandschap. De polders bestaan uit vochtige akkers en weilanden die zich bevinden op het overstromingsgebied van de Schelde. Dit gebied ligt dan ook lager dan de zeespiegel. Om het water van de polders af te voeren en sneller droog te krijgen, heeft men grachten gegraven. Daarnaast heeft men ook de dijken verhoogd.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Times New Roman" panose="02020603050405020304" pitchFamily="18"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966813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840B21A0-4E29-6346-816A-59C2F05D8CD3}"/>
              </a:ext>
            </a:extLst>
          </p:cNvPr>
          <p:cNvSpPr/>
          <p:nvPr/>
        </p:nvSpPr>
        <p:spPr>
          <a:xfrm>
            <a:off x="382549" y="1567931"/>
            <a:ext cx="11956493" cy="1804248"/>
          </a:xfrm>
          <a:prstGeom prst="roundRect">
            <a:avLst/>
          </a:prstGeom>
          <a:solidFill>
            <a:schemeClr val="accent6">
              <a:lumMod val="60000"/>
              <a:lumOff val="40000"/>
              <a:alpha val="48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2" name="Tekstvak 1">
            <a:extLst>
              <a:ext uri="{FF2B5EF4-FFF2-40B4-BE49-F238E27FC236}">
                <a16:creationId xmlns:a16="http://schemas.microsoft.com/office/drawing/2014/main" id="{68DC456A-F5CD-7E46-B5DE-3E9C0419D642}"/>
              </a:ext>
            </a:extLst>
          </p:cNvPr>
          <p:cNvSpPr txBox="1"/>
          <p:nvPr/>
        </p:nvSpPr>
        <p:spPr>
          <a:xfrm>
            <a:off x="1075719" y="1581103"/>
            <a:ext cx="11423928" cy="1643527"/>
          </a:xfrm>
          <a:prstGeom prst="rect">
            <a:avLst/>
          </a:prstGeom>
          <a:noFill/>
        </p:spPr>
        <p:txBody>
          <a:bodyPr wrap="square" rtlCol="0">
            <a:spAutoFit/>
          </a:bodyPr>
          <a:lstStyle/>
          <a:p>
            <a:pPr algn="ctr"/>
            <a:r>
              <a:rPr lang="nl-BE" sz="5040" dirty="0">
                <a:latin typeface="American Typewriter" panose="02090604020004020304" pitchFamily="18" charset="77"/>
              </a:rPr>
              <a:t>Vraag 3: Welke rivier stroomt er door het polderlandschap?</a:t>
            </a:r>
          </a:p>
        </p:txBody>
      </p:sp>
      <p:sp>
        <p:nvSpPr>
          <p:cNvPr id="5" name="Afgeronde rechthoek 4">
            <a:extLst>
              <a:ext uri="{FF2B5EF4-FFF2-40B4-BE49-F238E27FC236}">
                <a16:creationId xmlns:a16="http://schemas.microsoft.com/office/drawing/2014/main" id="{E151A53D-48FB-C04D-8AE1-CCBCE712753D}"/>
              </a:ext>
            </a:extLst>
          </p:cNvPr>
          <p:cNvSpPr/>
          <p:nvPr/>
        </p:nvSpPr>
        <p:spPr>
          <a:xfrm>
            <a:off x="7125890" y="3574384"/>
            <a:ext cx="5213151" cy="4451059"/>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4" name="Tekstvak 3">
            <a:extLst>
              <a:ext uri="{FF2B5EF4-FFF2-40B4-BE49-F238E27FC236}">
                <a16:creationId xmlns:a16="http://schemas.microsoft.com/office/drawing/2014/main" id="{D1B0C731-6CD0-A345-B07F-640788E9E80F}"/>
              </a:ext>
            </a:extLst>
          </p:cNvPr>
          <p:cNvSpPr txBox="1"/>
          <p:nvPr/>
        </p:nvSpPr>
        <p:spPr>
          <a:xfrm>
            <a:off x="7290911" y="3840611"/>
            <a:ext cx="4658081" cy="3711785"/>
          </a:xfrm>
          <a:prstGeom prst="rect">
            <a:avLst/>
          </a:prstGeom>
          <a:noFill/>
        </p:spPr>
        <p:txBody>
          <a:bodyPr wrap="square" rtlCol="0">
            <a:spAutoFit/>
          </a:bodyPr>
          <a:lstStyle/>
          <a:p>
            <a:r>
              <a:rPr lang="nl-BE" sz="3360" b="1" dirty="0">
                <a:latin typeface="American Typewriter" panose="02090604020004020304" pitchFamily="18" charset="77"/>
              </a:rPr>
              <a:t>A</a:t>
            </a:r>
            <a:r>
              <a:rPr lang="nl-BE" sz="3360" dirty="0">
                <a:latin typeface="American Typewriter" panose="02090604020004020304" pitchFamily="18" charset="77"/>
              </a:rPr>
              <a:t> De Maas</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B</a:t>
            </a:r>
            <a:r>
              <a:rPr lang="nl-BE" sz="3360" dirty="0">
                <a:latin typeface="American Typewriter" panose="02090604020004020304" pitchFamily="18" charset="77"/>
              </a:rPr>
              <a:t> De Schelde</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C</a:t>
            </a:r>
            <a:r>
              <a:rPr lang="nl-BE" sz="3360" dirty="0">
                <a:latin typeface="American Typewriter" panose="02090604020004020304" pitchFamily="18" charset="77"/>
              </a:rPr>
              <a:t> De Grote </a:t>
            </a:r>
            <a:r>
              <a:rPr lang="nl-BE" sz="3360" dirty="0" err="1">
                <a:latin typeface="American Typewriter" panose="02090604020004020304" pitchFamily="18" charset="77"/>
              </a:rPr>
              <a:t>Nete</a:t>
            </a:r>
            <a:endParaRPr lang="nl-BE" sz="3360" dirty="0">
              <a:latin typeface="American Typewriter" panose="02090604020004020304" pitchFamily="18" charset="77"/>
            </a:endParaRPr>
          </a:p>
        </p:txBody>
      </p:sp>
      <p:pic>
        <p:nvPicPr>
          <p:cNvPr id="8" name="Afbeelding 7">
            <a:extLst>
              <a:ext uri="{FF2B5EF4-FFF2-40B4-BE49-F238E27FC236}">
                <a16:creationId xmlns:a16="http://schemas.microsoft.com/office/drawing/2014/main" id="{3F821147-F59D-C94C-8FD4-41433B86B48E}"/>
              </a:ext>
            </a:extLst>
          </p:cNvPr>
          <p:cNvPicPr>
            <a:picLocks noChangeAspect="1"/>
          </p:cNvPicPr>
          <p:nvPr/>
        </p:nvPicPr>
        <p:blipFill>
          <a:blip r:embed="rId2"/>
          <a:stretch>
            <a:fillRect/>
          </a:stretch>
        </p:blipFill>
        <p:spPr>
          <a:xfrm>
            <a:off x="543154" y="2468388"/>
            <a:ext cx="451971" cy="934180"/>
          </a:xfrm>
          <a:prstGeom prst="rect">
            <a:avLst/>
          </a:prstGeom>
        </p:spPr>
      </p:pic>
      <p:pic>
        <p:nvPicPr>
          <p:cNvPr id="9" name="Afbeelding 8">
            <a:extLst>
              <a:ext uri="{FF2B5EF4-FFF2-40B4-BE49-F238E27FC236}">
                <a16:creationId xmlns:a16="http://schemas.microsoft.com/office/drawing/2014/main" id="{B0156F10-B3B3-EE4F-BB3C-DE4981366DEC}"/>
              </a:ext>
            </a:extLst>
          </p:cNvPr>
          <p:cNvPicPr>
            <a:picLocks noChangeAspect="1"/>
          </p:cNvPicPr>
          <p:nvPr/>
        </p:nvPicPr>
        <p:blipFill>
          <a:blip r:embed="rId3"/>
          <a:stretch>
            <a:fillRect/>
          </a:stretch>
        </p:blipFill>
        <p:spPr>
          <a:xfrm>
            <a:off x="995125" y="2638974"/>
            <a:ext cx="437556" cy="786332"/>
          </a:xfrm>
          <a:prstGeom prst="rect">
            <a:avLst/>
          </a:prstGeom>
        </p:spPr>
      </p:pic>
      <p:pic>
        <p:nvPicPr>
          <p:cNvPr id="2050" name="Picture 2" descr="De Schelde: van bron tot wereldhaven - Haven | KMOinsider">
            <a:extLst>
              <a:ext uri="{FF2B5EF4-FFF2-40B4-BE49-F238E27FC236}">
                <a16:creationId xmlns:a16="http://schemas.microsoft.com/office/drawing/2014/main" id="{289EE862-1B4B-42DE-8398-04E0CD63E1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40"/>
          <a:stretch/>
        </p:blipFill>
        <p:spPr bwMode="auto">
          <a:xfrm>
            <a:off x="410578" y="3634612"/>
            <a:ext cx="6497262" cy="424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308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296123" y="2232280"/>
            <a:ext cx="8337370" cy="5004447"/>
          </a:xfrm>
          <a:prstGeom prst="rect">
            <a:avLst/>
          </a:prstGeom>
          <a:noFill/>
        </p:spPr>
        <p:txBody>
          <a:bodyPr wrap="square" rtlCol="0">
            <a:spAutoFit/>
          </a:bodyPr>
          <a:lstStyle/>
          <a:p>
            <a:pPr algn="just" rtl="0" fontAlgn="base"/>
            <a:r>
              <a:rPr lang="nl-NL" sz="1680" dirty="0">
                <a:solidFill>
                  <a:srgbClr val="000000"/>
                </a:solidFill>
                <a:latin typeface="Verdana" panose="020B0604030504040204" pitchFamily="34" charset="0"/>
              </a:rPr>
              <a:t>Hier komt de extra bonusvraag.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Vraag 4: Wat is een polder?  </a:t>
            </a:r>
            <a:endParaRPr lang="nl-NL" sz="1680" dirty="0">
              <a:solidFill>
                <a:srgbClr val="000000"/>
              </a:solidFill>
              <a:latin typeface="Segoe UI" panose="020B0502040204020203" pitchFamily="34" charset="0"/>
            </a:endParaRPr>
          </a:p>
          <a:p>
            <a:pPr algn="just" rtl="0" fontAlgn="base"/>
            <a:r>
              <a:rPr lang="nl-NL" sz="1680" b="1" dirty="0">
                <a:solidFill>
                  <a:srgbClr val="000000"/>
                </a:solidFill>
                <a:latin typeface="Verdana" panose="020B0604030504040204" pitchFamily="34" charset="0"/>
                <a:ea typeface="Verdana" panose="020B0604030504040204" pitchFamily="34" charset="0"/>
              </a:rPr>
              <a:t>		A. Een gebied dat lager ligt dan de zeespiegel</a:t>
            </a:r>
            <a:r>
              <a:rPr lang="nl-NL" sz="1680" dirty="0">
                <a:solidFill>
                  <a:srgbClr val="000000"/>
                </a:solidFill>
                <a:latin typeface="Verdana" panose="020B0604030504040204" pitchFamily="34" charset="0"/>
                <a:ea typeface="Verdana" panose="020B0604030504040204" pitchFamily="34" charset="0"/>
              </a:rPr>
              <a:t> </a:t>
            </a:r>
          </a:p>
          <a:p>
            <a:pPr algn="just" rtl="0" fontAlgn="base"/>
            <a:r>
              <a:rPr lang="nl-NL" sz="1680" dirty="0">
                <a:solidFill>
                  <a:srgbClr val="000000"/>
                </a:solidFill>
                <a:latin typeface="Verdana" panose="020B0604030504040204" pitchFamily="34" charset="0"/>
                <a:ea typeface="Verdana" panose="020B0604030504040204" pitchFamily="34" charset="0"/>
              </a:rPr>
              <a:t>		B. Een gebied dat hoger ligt dan de zeespiegel </a:t>
            </a:r>
          </a:p>
          <a:p>
            <a:pPr algn="just" rtl="0" fontAlgn="base"/>
            <a:r>
              <a:rPr lang="nl-NL" sz="1680" dirty="0">
                <a:solidFill>
                  <a:srgbClr val="000000"/>
                </a:solidFill>
                <a:latin typeface="Verdana" panose="020B0604030504040204" pitchFamily="34" charset="0"/>
                <a:ea typeface="Verdana" panose="020B0604030504040204" pitchFamily="34" charset="0"/>
              </a:rPr>
              <a:t>		C. Een gebied dat gelijk ligt met de zeespiegel </a:t>
            </a:r>
          </a:p>
          <a:p>
            <a:pPr algn="just" rtl="0" fontAlgn="base"/>
            <a:r>
              <a:rPr lang="nl-NL" sz="1680" dirty="0">
                <a:solidFill>
                  <a:srgbClr val="000000"/>
                </a:solidFill>
                <a:latin typeface="Calibri" panose="020F050202020403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Je mag allemaal per twee gaan staan, met je ruggen tegen elkaar (info voor lkr.: Zorg ervoor dat één leerlingen gericht is naar de industrie en 1 leerling naar de velden.) Teken het landschap na wat je voor jou ziet.  </a:t>
            </a:r>
            <a:endParaRPr lang="nl-NL" sz="1680" dirty="0">
              <a:solidFill>
                <a:srgbClr val="000000"/>
              </a:solidFill>
              <a:latin typeface="Segoe UI" panose="020B0502040204020203" pitchFamily="34" charset="0"/>
            </a:endParaRPr>
          </a:p>
          <a:p>
            <a:pPr marL="180023" indent="-180023" algn="just" fontAlgn="base">
              <a:buFontTx/>
              <a:buChar char="-"/>
            </a:pPr>
            <a:r>
              <a:rPr lang="nl-NL" sz="1680" dirty="0">
                <a:solidFill>
                  <a:srgbClr val="000000"/>
                </a:solidFill>
                <a:latin typeface="Verdana" panose="020B0604030504040204" pitchFamily="34" charset="0"/>
              </a:rPr>
              <a:t>Wat zijn de verschillen tussen jullie tekeningen?  </a:t>
            </a:r>
            <a:endParaRPr lang="nl-NL" sz="1680" dirty="0">
              <a:solidFill>
                <a:srgbClr val="000000"/>
              </a:solidFill>
              <a:latin typeface="Segoe UI" panose="020B0502040204020203" pitchFamily="34" charset="0"/>
            </a:endParaRPr>
          </a:p>
          <a:p>
            <a:pPr marL="180023" indent="-180023" algn="just" fontAlgn="base">
              <a:buFontTx/>
              <a:buChar char="-"/>
            </a:pPr>
            <a:r>
              <a:rPr lang="nl-NL" sz="1680" dirty="0">
                <a:solidFill>
                  <a:srgbClr val="000000"/>
                </a:solidFill>
                <a:latin typeface="Verdana" panose="020B0604030504040204" pitchFamily="34" charset="0"/>
              </a:rPr>
              <a:t>Wat zie je vanuit de levende bril?  </a:t>
            </a:r>
            <a:endParaRPr lang="nl-NL" sz="1680" dirty="0">
              <a:solidFill>
                <a:srgbClr val="000000"/>
              </a:solidFill>
              <a:latin typeface="Segoe UI" panose="020B0502040204020203" pitchFamily="34" charset="0"/>
            </a:endParaRPr>
          </a:p>
          <a:p>
            <a:pPr marL="180023" indent="-180023" algn="just" fontAlgn="base">
              <a:buFontTx/>
              <a:buChar char="-"/>
            </a:pPr>
            <a:r>
              <a:rPr lang="nl-NL" sz="1680" dirty="0">
                <a:solidFill>
                  <a:srgbClr val="000000"/>
                </a:solidFill>
                <a:latin typeface="Verdana" panose="020B0604030504040204" pitchFamily="34" charset="0"/>
              </a:rPr>
              <a:t>Wat zie je vanuit de historische bril?  </a:t>
            </a:r>
            <a:endParaRPr lang="nl-NL" sz="1680" dirty="0">
              <a:solidFill>
                <a:srgbClr val="000000"/>
              </a:solidFill>
              <a:latin typeface="Segoe UI" panose="020B0502040204020203" pitchFamily="34" charset="0"/>
            </a:endParaRPr>
          </a:p>
          <a:p>
            <a:pPr marL="180023" indent="-180023" algn="just" fontAlgn="base">
              <a:buFontTx/>
              <a:buChar char="-"/>
            </a:pPr>
            <a:r>
              <a:rPr lang="nl-NL" sz="1680" dirty="0">
                <a:solidFill>
                  <a:srgbClr val="000000"/>
                </a:solidFill>
                <a:latin typeface="Verdana" panose="020B0604030504040204" pitchFamily="34" charset="0"/>
              </a:rPr>
              <a:t>Wat zie je vanuit de patronenbril?  </a:t>
            </a:r>
            <a:endParaRPr lang="nl-NL" sz="1680" dirty="0">
              <a:solidFill>
                <a:srgbClr val="000000"/>
              </a:solidFill>
              <a:latin typeface="Segoe UI" panose="020B0502040204020203" pitchFamily="34" charset="0"/>
            </a:endParaRPr>
          </a:p>
          <a:p>
            <a:pPr marL="180023" indent="-180023" algn="just" fontAlgn="base">
              <a:buFontTx/>
              <a:buChar char="-"/>
            </a:pPr>
            <a:r>
              <a:rPr lang="nl-NL" sz="1680" dirty="0">
                <a:solidFill>
                  <a:srgbClr val="000000"/>
                </a:solidFill>
                <a:latin typeface="Verdana" panose="020B0604030504040204" pitchFamily="34" charset="0"/>
              </a:rPr>
              <a:t>Wat zie je vanuit de seizoensbril? </a:t>
            </a:r>
          </a:p>
          <a:p>
            <a:pPr marL="180023" indent="-180023" algn="just" fontAlgn="base">
              <a:buFontTx/>
              <a:buChar char="-"/>
            </a:pP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Het landschap bestaat aan de ene kant uit de haven en aan de andere kant uit open polders.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Times New Roman" panose="02020603050405020304" pitchFamily="18"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3560765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840B21A0-4E29-6346-816A-59C2F05D8CD3}"/>
              </a:ext>
            </a:extLst>
          </p:cNvPr>
          <p:cNvSpPr/>
          <p:nvPr/>
        </p:nvSpPr>
        <p:spPr>
          <a:xfrm>
            <a:off x="382549" y="1567932"/>
            <a:ext cx="11956493" cy="1373334"/>
          </a:xfrm>
          <a:prstGeom prst="roundRect">
            <a:avLst/>
          </a:prstGeom>
          <a:solidFill>
            <a:schemeClr val="accent4">
              <a:lumMod val="40000"/>
              <a:lumOff val="60000"/>
              <a:alpha val="4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2" name="Tekstvak 1">
            <a:extLst>
              <a:ext uri="{FF2B5EF4-FFF2-40B4-BE49-F238E27FC236}">
                <a16:creationId xmlns:a16="http://schemas.microsoft.com/office/drawing/2014/main" id="{68DC456A-F5CD-7E46-B5DE-3E9C0419D642}"/>
              </a:ext>
            </a:extLst>
          </p:cNvPr>
          <p:cNvSpPr txBox="1"/>
          <p:nvPr/>
        </p:nvSpPr>
        <p:spPr>
          <a:xfrm>
            <a:off x="915115" y="1808319"/>
            <a:ext cx="10891361" cy="867930"/>
          </a:xfrm>
          <a:prstGeom prst="rect">
            <a:avLst/>
          </a:prstGeom>
          <a:noFill/>
        </p:spPr>
        <p:txBody>
          <a:bodyPr wrap="square" rtlCol="0">
            <a:spAutoFit/>
          </a:bodyPr>
          <a:lstStyle/>
          <a:p>
            <a:pPr algn="ctr"/>
            <a:r>
              <a:rPr lang="nl-BE" sz="5040" dirty="0">
                <a:latin typeface="American Typewriter" panose="02090604020004020304" pitchFamily="18" charset="77"/>
              </a:rPr>
              <a:t>Vraag 4: Wat is een polder?</a:t>
            </a:r>
          </a:p>
        </p:txBody>
      </p:sp>
      <p:sp>
        <p:nvSpPr>
          <p:cNvPr id="5" name="Afgeronde rechthoek 4">
            <a:extLst>
              <a:ext uri="{FF2B5EF4-FFF2-40B4-BE49-F238E27FC236}">
                <a16:creationId xmlns:a16="http://schemas.microsoft.com/office/drawing/2014/main" id="{E151A53D-48FB-C04D-8AE1-CCBCE712753D}"/>
              </a:ext>
            </a:extLst>
          </p:cNvPr>
          <p:cNvSpPr/>
          <p:nvPr/>
        </p:nvSpPr>
        <p:spPr>
          <a:xfrm>
            <a:off x="5957639" y="3278600"/>
            <a:ext cx="6381403" cy="4514282"/>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solidFill>
                <a:schemeClr val="accent4"/>
              </a:solidFill>
            </a:endParaRPr>
          </a:p>
        </p:txBody>
      </p:sp>
      <p:sp>
        <p:nvSpPr>
          <p:cNvPr id="4" name="Tekstvak 3">
            <a:extLst>
              <a:ext uri="{FF2B5EF4-FFF2-40B4-BE49-F238E27FC236}">
                <a16:creationId xmlns:a16="http://schemas.microsoft.com/office/drawing/2014/main" id="{D1B0C731-6CD0-A345-B07F-640788E9E80F}"/>
              </a:ext>
            </a:extLst>
          </p:cNvPr>
          <p:cNvSpPr txBox="1"/>
          <p:nvPr/>
        </p:nvSpPr>
        <p:spPr>
          <a:xfrm>
            <a:off x="6099322" y="3183069"/>
            <a:ext cx="6381403" cy="5262979"/>
          </a:xfrm>
          <a:prstGeom prst="rect">
            <a:avLst/>
          </a:prstGeom>
          <a:noFill/>
        </p:spPr>
        <p:txBody>
          <a:bodyPr wrap="square" rtlCol="0">
            <a:spAutoFit/>
          </a:bodyPr>
          <a:lstStyle/>
          <a:p>
            <a:endParaRPr lang="nl-BE" sz="3360" b="1" dirty="0">
              <a:latin typeface="American Typewriter" panose="02090604020004020304" pitchFamily="18" charset="77"/>
            </a:endParaRPr>
          </a:p>
          <a:p>
            <a:r>
              <a:rPr lang="nl-BE" sz="2940" b="1" dirty="0">
                <a:latin typeface="American Typewriter" panose="02090604020004020304" pitchFamily="18" charset="77"/>
              </a:rPr>
              <a:t>A</a:t>
            </a:r>
            <a:r>
              <a:rPr lang="nl-BE" sz="2940" dirty="0">
                <a:latin typeface="American Typewriter" panose="02090604020004020304" pitchFamily="18" charset="77"/>
              </a:rPr>
              <a:t> een gebied dat lager ligt dan de zeespiegel</a:t>
            </a:r>
          </a:p>
          <a:p>
            <a:endParaRPr lang="nl-BE" sz="2940" dirty="0">
              <a:latin typeface="American Typewriter" panose="02090604020004020304" pitchFamily="18" charset="77"/>
            </a:endParaRPr>
          </a:p>
          <a:p>
            <a:r>
              <a:rPr lang="nl-BE" sz="2940" b="1" dirty="0">
                <a:latin typeface="American Typewriter" panose="02090604020004020304" pitchFamily="18" charset="77"/>
              </a:rPr>
              <a:t>B</a:t>
            </a:r>
            <a:r>
              <a:rPr lang="nl-BE" sz="2940" dirty="0">
                <a:latin typeface="American Typewriter" panose="02090604020004020304" pitchFamily="18" charset="77"/>
              </a:rPr>
              <a:t> een gebied dat hoger ligt dan de zeespiegel</a:t>
            </a:r>
          </a:p>
          <a:p>
            <a:endParaRPr lang="nl-BE" sz="2940" dirty="0">
              <a:latin typeface="American Typewriter" panose="02090604020004020304" pitchFamily="18" charset="77"/>
            </a:endParaRPr>
          </a:p>
          <a:p>
            <a:r>
              <a:rPr lang="nl-BE" sz="2940" b="1" dirty="0">
                <a:latin typeface="American Typewriter" panose="02090604020004020304" pitchFamily="18" charset="77"/>
              </a:rPr>
              <a:t>C </a:t>
            </a:r>
            <a:r>
              <a:rPr lang="nl-BE" sz="2940" dirty="0">
                <a:latin typeface="American Typewriter" panose="02090604020004020304" pitchFamily="18" charset="77"/>
              </a:rPr>
              <a:t>een gebied dat gelijk ligt met de zeespiegel</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p:txBody>
      </p:sp>
      <p:pic>
        <p:nvPicPr>
          <p:cNvPr id="7" name="Afbeelding 6">
            <a:extLst>
              <a:ext uri="{FF2B5EF4-FFF2-40B4-BE49-F238E27FC236}">
                <a16:creationId xmlns:a16="http://schemas.microsoft.com/office/drawing/2014/main" id="{2B355CC4-60E6-A946-BB9C-F13238908823}"/>
              </a:ext>
            </a:extLst>
          </p:cNvPr>
          <p:cNvPicPr>
            <a:picLocks noChangeAspect="1"/>
          </p:cNvPicPr>
          <p:nvPr/>
        </p:nvPicPr>
        <p:blipFill>
          <a:blip r:embed="rId2"/>
          <a:stretch>
            <a:fillRect/>
          </a:stretch>
        </p:blipFill>
        <p:spPr>
          <a:xfrm>
            <a:off x="541736" y="2061896"/>
            <a:ext cx="451971" cy="934180"/>
          </a:xfrm>
          <a:prstGeom prst="rect">
            <a:avLst/>
          </a:prstGeom>
        </p:spPr>
      </p:pic>
      <p:pic>
        <p:nvPicPr>
          <p:cNvPr id="8" name="Afbeelding 7">
            <a:extLst>
              <a:ext uri="{FF2B5EF4-FFF2-40B4-BE49-F238E27FC236}">
                <a16:creationId xmlns:a16="http://schemas.microsoft.com/office/drawing/2014/main" id="{B286A3F9-89EA-654C-A340-34C54053E423}"/>
              </a:ext>
            </a:extLst>
          </p:cNvPr>
          <p:cNvPicPr>
            <a:picLocks noChangeAspect="1"/>
          </p:cNvPicPr>
          <p:nvPr/>
        </p:nvPicPr>
        <p:blipFill>
          <a:blip r:embed="rId3"/>
          <a:stretch>
            <a:fillRect/>
          </a:stretch>
        </p:blipFill>
        <p:spPr>
          <a:xfrm>
            <a:off x="934115" y="2209743"/>
            <a:ext cx="437556" cy="786332"/>
          </a:xfrm>
          <a:prstGeom prst="rect">
            <a:avLst/>
          </a:prstGeom>
        </p:spPr>
      </p:pic>
      <p:pic>
        <p:nvPicPr>
          <p:cNvPr id="9" name="Afbeelding 8">
            <a:extLst>
              <a:ext uri="{FF2B5EF4-FFF2-40B4-BE49-F238E27FC236}">
                <a16:creationId xmlns:a16="http://schemas.microsoft.com/office/drawing/2014/main" id="{2B3688D8-833E-478F-8538-32747A0D7100}"/>
              </a:ext>
            </a:extLst>
          </p:cNvPr>
          <p:cNvPicPr>
            <a:picLocks noChangeAspect="1"/>
          </p:cNvPicPr>
          <p:nvPr/>
        </p:nvPicPr>
        <p:blipFill>
          <a:blip r:embed="rId4"/>
          <a:stretch>
            <a:fillRect/>
          </a:stretch>
        </p:blipFill>
        <p:spPr>
          <a:xfrm>
            <a:off x="462559" y="3524257"/>
            <a:ext cx="5353397" cy="4015048"/>
          </a:xfrm>
          <a:prstGeom prst="rect">
            <a:avLst/>
          </a:prstGeom>
        </p:spPr>
      </p:pic>
      <p:cxnSp>
        <p:nvCxnSpPr>
          <p:cNvPr id="10" name="Rechte verbindingslijn met pijl 9">
            <a:extLst>
              <a:ext uri="{FF2B5EF4-FFF2-40B4-BE49-F238E27FC236}">
                <a16:creationId xmlns:a16="http://schemas.microsoft.com/office/drawing/2014/main" id="{1E9D879A-C958-7741-AFE2-4C07FAE48230}"/>
              </a:ext>
            </a:extLst>
          </p:cNvPr>
          <p:cNvCxnSpPr/>
          <p:nvPr/>
        </p:nvCxnSpPr>
        <p:spPr>
          <a:xfrm>
            <a:off x="2171701" y="5006340"/>
            <a:ext cx="205740" cy="1371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560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168107" y="2664333"/>
            <a:ext cx="8337370" cy="4487382"/>
          </a:xfrm>
          <a:prstGeom prst="rect">
            <a:avLst/>
          </a:prstGeom>
          <a:noFill/>
        </p:spPr>
        <p:txBody>
          <a:bodyPr wrap="square" rtlCol="0">
            <a:spAutoFit/>
          </a:bodyPr>
          <a:lstStyle/>
          <a:p>
            <a:pPr algn="just" rtl="0" fontAlgn="base"/>
            <a:r>
              <a:rPr lang="nl-NL" sz="1680" b="1" dirty="0">
                <a:solidFill>
                  <a:srgbClr val="000000"/>
                </a:solidFill>
                <a:latin typeface="Verdana" panose="020B0604030504040204" pitchFamily="34" charset="0"/>
              </a:rPr>
              <a:t>Opdracht 3: vleermuizen</a:t>
            </a:r>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Een nieuwe quizvraag van Len en Lena.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Vraag 5: Waarvoor is het fort van Stabroek gebouwd? </a:t>
            </a:r>
            <a:endParaRPr lang="nl-NL" sz="1680" dirty="0">
              <a:solidFill>
                <a:srgbClr val="000000"/>
              </a:solidFill>
              <a:latin typeface="Segoe UI" panose="020B0502040204020203" pitchFamily="34" charset="0"/>
            </a:endParaRPr>
          </a:p>
          <a:p>
            <a:pPr algn="just" rtl="0" fontAlgn="base"/>
            <a:r>
              <a:rPr lang="nl-NL" sz="1680" b="1" dirty="0">
                <a:solidFill>
                  <a:srgbClr val="000000"/>
                </a:solidFill>
                <a:latin typeface="Verdana" panose="020B0604030504040204" pitchFamily="34" charset="0"/>
              </a:rPr>
              <a:t>		A. Ter verdediging van de stad Antwerpen</a:t>
            </a:r>
            <a:r>
              <a:rPr lang="nl-NL" sz="1680" dirty="0">
                <a:solidFill>
                  <a:srgbClr val="000000"/>
                </a:solidFill>
                <a:latin typeface="Verdana" panose="020B0604030504040204" pitchFamily="34" charset="0"/>
              </a:rPr>
              <a:t> </a:t>
            </a:r>
          </a:p>
          <a:p>
            <a:pPr algn="just" rtl="0" fontAlgn="base"/>
            <a:r>
              <a:rPr lang="nl-NL" sz="1680" dirty="0">
                <a:solidFill>
                  <a:srgbClr val="000000"/>
                </a:solidFill>
                <a:latin typeface="Verdana" panose="020B0604030504040204" pitchFamily="34" charset="0"/>
              </a:rPr>
              <a:t>		B. Als woonplaats voor de kolonel  </a:t>
            </a:r>
            <a:endParaRPr lang="nl-NL" sz="1680" dirty="0">
              <a:solidFill>
                <a:srgbClr val="000000"/>
              </a:solidFill>
              <a:latin typeface="Calibri" panose="020F0502020204030204" pitchFamily="34" charset="0"/>
            </a:endParaRPr>
          </a:p>
          <a:p>
            <a:pPr algn="just" rtl="0" fontAlgn="base"/>
            <a:r>
              <a:rPr lang="nl-NL" sz="1680" dirty="0">
                <a:solidFill>
                  <a:srgbClr val="000000"/>
                </a:solidFill>
                <a:latin typeface="Verdana" panose="020B0604030504040204" pitchFamily="34" charset="0"/>
              </a:rPr>
              <a:t>		C. Als monument </a:t>
            </a:r>
            <a:endParaRPr lang="nl-NL" sz="1680" dirty="0">
              <a:solidFill>
                <a:srgbClr val="000000"/>
              </a:solidFill>
              <a:latin typeface="Calibri" panose="020F0502020204030204" pitchFamily="34" charset="0"/>
            </a:endParaRP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En het juiste antwoord is… ter verdediging van de stad Antwerpen. Het fort van Stabroek is tussen 1902 en 1907 gebouwd en maakte deel uit van de fortengordel rond Antwerpen. Tijdens de Tweede Wereldoorlog is het fort intact gebleven aangezien dit geen belangrijke rol speelde in deze oorlog. In 1947 is het fort gedemilitariseerd. Dat wil zeggen dat het sindsdien niet meer wordt ingenomen door militairen. Vandaag de dag kan je in het fort heel wat avonturen beleven zoals paintballen, discogolven...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Times New Roman" panose="02020603050405020304" pitchFamily="18"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1443129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840B21A0-4E29-6346-816A-59C2F05D8CD3}"/>
              </a:ext>
            </a:extLst>
          </p:cNvPr>
          <p:cNvSpPr/>
          <p:nvPr/>
        </p:nvSpPr>
        <p:spPr>
          <a:xfrm>
            <a:off x="382549" y="1567931"/>
            <a:ext cx="11956493" cy="2122530"/>
          </a:xfrm>
          <a:prstGeom prst="roundRect">
            <a:avLst/>
          </a:prstGeom>
          <a:solidFill>
            <a:schemeClr val="accent6">
              <a:lumMod val="60000"/>
              <a:lumOff val="40000"/>
              <a:alpha val="48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2" name="Tekstvak 1">
            <a:extLst>
              <a:ext uri="{FF2B5EF4-FFF2-40B4-BE49-F238E27FC236}">
                <a16:creationId xmlns:a16="http://schemas.microsoft.com/office/drawing/2014/main" id="{68DC456A-F5CD-7E46-B5DE-3E9C0419D642}"/>
              </a:ext>
            </a:extLst>
          </p:cNvPr>
          <p:cNvSpPr txBox="1"/>
          <p:nvPr/>
        </p:nvSpPr>
        <p:spPr>
          <a:xfrm>
            <a:off x="915115" y="1872799"/>
            <a:ext cx="10891361" cy="1643527"/>
          </a:xfrm>
          <a:prstGeom prst="rect">
            <a:avLst/>
          </a:prstGeom>
          <a:noFill/>
        </p:spPr>
        <p:txBody>
          <a:bodyPr wrap="square" rtlCol="0">
            <a:spAutoFit/>
          </a:bodyPr>
          <a:lstStyle/>
          <a:p>
            <a:pPr algn="ctr"/>
            <a:r>
              <a:rPr lang="nl-BE" sz="5040" dirty="0">
                <a:latin typeface="American Typewriter" panose="02090604020004020304" pitchFamily="18" charset="77"/>
              </a:rPr>
              <a:t>Vraag 5: Waarvoor is het fort van Stabroek gebouwd?</a:t>
            </a:r>
          </a:p>
        </p:txBody>
      </p:sp>
      <p:sp>
        <p:nvSpPr>
          <p:cNvPr id="5" name="Afgeronde rechthoek 4">
            <a:extLst>
              <a:ext uri="{FF2B5EF4-FFF2-40B4-BE49-F238E27FC236}">
                <a16:creationId xmlns:a16="http://schemas.microsoft.com/office/drawing/2014/main" id="{E151A53D-48FB-C04D-8AE1-CCBCE712753D}"/>
              </a:ext>
            </a:extLst>
          </p:cNvPr>
          <p:cNvSpPr/>
          <p:nvPr/>
        </p:nvSpPr>
        <p:spPr>
          <a:xfrm>
            <a:off x="6685836" y="3995327"/>
            <a:ext cx="5653206" cy="4030115"/>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4" name="Tekstvak 3">
            <a:extLst>
              <a:ext uri="{FF2B5EF4-FFF2-40B4-BE49-F238E27FC236}">
                <a16:creationId xmlns:a16="http://schemas.microsoft.com/office/drawing/2014/main" id="{D1B0C731-6CD0-A345-B07F-640788E9E80F}"/>
              </a:ext>
            </a:extLst>
          </p:cNvPr>
          <p:cNvSpPr txBox="1"/>
          <p:nvPr/>
        </p:nvSpPr>
        <p:spPr>
          <a:xfrm>
            <a:off x="6685836" y="4378398"/>
            <a:ext cx="5653206" cy="3259354"/>
          </a:xfrm>
          <a:prstGeom prst="rect">
            <a:avLst/>
          </a:prstGeom>
          <a:noFill/>
        </p:spPr>
        <p:txBody>
          <a:bodyPr wrap="square" rtlCol="0">
            <a:spAutoFit/>
          </a:bodyPr>
          <a:lstStyle/>
          <a:p>
            <a:r>
              <a:rPr lang="nl-BE" sz="2940" b="1" dirty="0">
                <a:latin typeface="American Typewriter" panose="02090604020004020304" pitchFamily="18" charset="77"/>
              </a:rPr>
              <a:t>A</a:t>
            </a:r>
            <a:r>
              <a:rPr lang="nl-BE" sz="2940" dirty="0">
                <a:latin typeface="American Typewriter" panose="02090604020004020304" pitchFamily="18" charset="77"/>
              </a:rPr>
              <a:t> Ter verdediging van de stad Antwerpen</a:t>
            </a:r>
          </a:p>
          <a:p>
            <a:endParaRPr lang="nl-BE" sz="2940" dirty="0">
              <a:latin typeface="American Typewriter" panose="02090604020004020304" pitchFamily="18" charset="77"/>
            </a:endParaRPr>
          </a:p>
          <a:p>
            <a:r>
              <a:rPr lang="nl-BE" sz="2940" b="1" dirty="0">
                <a:latin typeface="American Typewriter" panose="02090604020004020304" pitchFamily="18" charset="77"/>
              </a:rPr>
              <a:t>B</a:t>
            </a:r>
            <a:r>
              <a:rPr lang="nl-BE" sz="2940" dirty="0">
                <a:latin typeface="American Typewriter" panose="02090604020004020304" pitchFamily="18" charset="77"/>
              </a:rPr>
              <a:t> Als woonplaats voor de kolonel</a:t>
            </a:r>
          </a:p>
          <a:p>
            <a:endParaRPr lang="nl-BE" sz="2940" dirty="0">
              <a:latin typeface="American Typewriter" panose="02090604020004020304" pitchFamily="18" charset="77"/>
            </a:endParaRPr>
          </a:p>
          <a:p>
            <a:r>
              <a:rPr lang="nl-BE" sz="2940" b="1" dirty="0">
                <a:latin typeface="American Typewriter" panose="02090604020004020304" pitchFamily="18" charset="77"/>
              </a:rPr>
              <a:t>C</a:t>
            </a:r>
            <a:r>
              <a:rPr lang="nl-BE" sz="2940" dirty="0">
                <a:latin typeface="American Typewriter" panose="02090604020004020304" pitchFamily="18" charset="77"/>
              </a:rPr>
              <a:t> Als monument</a:t>
            </a:r>
          </a:p>
        </p:txBody>
      </p:sp>
      <p:pic>
        <p:nvPicPr>
          <p:cNvPr id="8" name="Afbeelding 7">
            <a:extLst>
              <a:ext uri="{FF2B5EF4-FFF2-40B4-BE49-F238E27FC236}">
                <a16:creationId xmlns:a16="http://schemas.microsoft.com/office/drawing/2014/main" id="{3F821147-F59D-C94C-8FD4-41433B86B48E}"/>
              </a:ext>
            </a:extLst>
          </p:cNvPr>
          <p:cNvPicPr>
            <a:picLocks noChangeAspect="1"/>
          </p:cNvPicPr>
          <p:nvPr/>
        </p:nvPicPr>
        <p:blipFill>
          <a:blip r:embed="rId2"/>
          <a:stretch>
            <a:fillRect/>
          </a:stretch>
        </p:blipFill>
        <p:spPr>
          <a:xfrm>
            <a:off x="543154" y="2783168"/>
            <a:ext cx="451971" cy="934180"/>
          </a:xfrm>
          <a:prstGeom prst="rect">
            <a:avLst/>
          </a:prstGeom>
        </p:spPr>
      </p:pic>
      <p:pic>
        <p:nvPicPr>
          <p:cNvPr id="9" name="Afbeelding 8">
            <a:extLst>
              <a:ext uri="{FF2B5EF4-FFF2-40B4-BE49-F238E27FC236}">
                <a16:creationId xmlns:a16="http://schemas.microsoft.com/office/drawing/2014/main" id="{B0156F10-B3B3-EE4F-BB3C-DE4981366DEC}"/>
              </a:ext>
            </a:extLst>
          </p:cNvPr>
          <p:cNvPicPr>
            <a:picLocks noChangeAspect="1"/>
          </p:cNvPicPr>
          <p:nvPr/>
        </p:nvPicPr>
        <p:blipFill>
          <a:blip r:embed="rId3"/>
          <a:stretch>
            <a:fillRect/>
          </a:stretch>
        </p:blipFill>
        <p:spPr>
          <a:xfrm>
            <a:off x="995125" y="2931015"/>
            <a:ext cx="437556" cy="786332"/>
          </a:xfrm>
          <a:prstGeom prst="rect">
            <a:avLst/>
          </a:prstGeom>
        </p:spPr>
      </p:pic>
      <p:pic>
        <p:nvPicPr>
          <p:cNvPr id="4098" name="Picture 2" descr="Fort Stabroek - Stabroek - TracesOfWar.nl">
            <a:extLst>
              <a:ext uri="{FF2B5EF4-FFF2-40B4-BE49-F238E27FC236}">
                <a16:creationId xmlns:a16="http://schemas.microsoft.com/office/drawing/2014/main" id="{3E23077E-0ACF-4CE0-9218-C73C03C7B9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27"/>
          <a:stretch/>
        </p:blipFill>
        <p:spPr bwMode="auto">
          <a:xfrm>
            <a:off x="543154" y="3876329"/>
            <a:ext cx="5981355" cy="415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119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160106" y="1776222"/>
            <a:ext cx="8337370" cy="6426375"/>
          </a:xfrm>
          <a:prstGeom prst="rect">
            <a:avLst/>
          </a:prstGeom>
          <a:noFill/>
        </p:spPr>
        <p:txBody>
          <a:bodyPr wrap="square" rtlCol="0">
            <a:spAutoFit/>
          </a:bodyPr>
          <a:lstStyle/>
          <a:p>
            <a:pPr algn="just" rtl="0" fontAlgn="base"/>
            <a:r>
              <a:rPr lang="nl-NL" sz="1470" dirty="0">
                <a:solidFill>
                  <a:srgbClr val="000000"/>
                </a:solidFill>
                <a:latin typeface="Verdana" panose="020B0604030504040204" pitchFamily="34" charset="0"/>
                <a:ea typeface="Verdana" panose="020B0604030504040204" pitchFamily="34" charset="0"/>
              </a:rPr>
              <a:t>Hier komt de extra bonusvraag. </a:t>
            </a:r>
          </a:p>
          <a:p>
            <a:pPr algn="just" rtl="0" fontAlgn="base"/>
            <a:r>
              <a:rPr lang="nl-NL" sz="1470" dirty="0">
                <a:solidFill>
                  <a:srgbClr val="000000"/>
                </a:solidFill>
                <a:latin typeface="Verdana" panose="020B0604030504040204" pitchFamily="34" charset="0"/>
                <a:ea typeface="Verdana" panose="020B0604030504040204" pitchFamily="34" charset="0"/>
              </a:rPr>
              <a:t>Vraag 6: Sinds wanneer is het fort gedemilitariseerd?    </a:t>
            </a:r>
          </a:p>
          <a:p>
            <a:pPr algn="just" rtl="0" fontAlgn="base"/>
            <a:r>
              <a:rPr lang="nl-NL" sz="1470" dirty="0">
                <a:solidFill>
                  <a:srgbClr val="000000"/>
                </a:solidFill>
                <a:latin typeface="Verdana" panose="020B0604030504040204" pitchFamily="34" charset="0"/>
                <a:ea typeface="Verdana" panose="020B0604030504040204" pitchFamily="34" charset="0"/>
              </a:rPr>
              <a:t>A. 1945 </a:t>
            </a:r>
          </a:p>
          <a:p>
            <a:pPr algn="just" rtl="0" fontAlgn="base"/>
            <a:r>
              <a:rPr lang="nl-NL" sz="1470" dirty="0">
                <a:solidFill>
                  <a:srgbClr val="000000"/>
                </a:solidFill>
                <a:latin typeface="Verdana" panose="020B0604030504040204" pitchFamily="34" charset="0"/>
                <a:ea typeface="Verdana" panose="020B0604030504040204" pitchFamily="34" charset="0"/>
              </a:rPr>
              <a:t>B. 1946 </a:t>
            </a:r>
          </a:p>
          <a:p>
            <a:pPr algn="just" rtl="0" fontAlgn="base"/>
            <a:r>
              <a:rPr lang="nl-NL" sz="1470" b="1" dirty="0">
                <a:solidFill>
                  <a:srgbClr val="000000"/>
                </a:solidFill>
                <a:latin typeface="Verdana" panose="020B0604030504040204" pitchFamily="34" charset="0"/>
                <a:ea typeface="Verdana" panose="020B0604030504040204" pitchFamily="34" charset="0"/>
              </a:rPr>
              <a:t>C. 1947</a:t>
            </a:r>
            <a:r>
              <a:rPr lang="nl-NL" sz="1470" dirty="0">
                <a:solidFill>
                  <a:srgbClr val="000000"/>
                </a:solidFill>
                <a:latin typeface="Verdana" panose="020B0604030504040204" pitchFamily="34" charset="0"/>
                <a:ea typeface="Verdana" panose="020B0604030504040204" pitchFamily="34" charset="0"/>
              </a:rPr>
              <a:t> </a:t>
            </a:r>
          </a:p>
          <a:p>
            <a:pPr algn="just" rtl="0" fontAlgn="base"/>
            <a:r>
              <a:rPr lang="nl-NL" sz="1470" dirty="0">
                <a:solidFill>
                  <a:srgbClr val="000000"/>
                </a:solidFill>
                <a:latin typeface="Verdana" panose="020B0604030504040204" pitchFamily="34" charset="0"/>
                <a:ea typeface="Verdana" panose="020B0604030504040204" pitchFamily="34" charset="0"/>
              </a:rPr>
              <a:t> </a:t>
            </a:r>
          </a:p>
          <a:p>
            <a:pPr algn="just" rtl="0" fontAlgn="base"/>
            <a:r>
              <a:rPr lang="nl-NL" sz="1470" dirty="0">
                <a:solidFill>
                  <a:srgbClr val="000000"/>
                </a:solidFill>
                <a:latin typeface="Verdana" panose="020B0604030504040204" pitchFamily="34" charset="0"/>
                <a:ea typeface="Verdana" panose="020B0604030504040204" pitchFamily="34" charset="0"/>
              </a:rPr>
              <a:t>Het fort is ook een verblijfplaats voor vleermuizen, net zoals al de bunkers rond de Antitankgracht. Vleermuizen gebruiken deze plaatsen om overdag te slapen op een rustige plek. ’s Nachts worden de vleermuizen wakker en gebruiken ze het natuurgebied van de Antitankgracht om zich te verplaatsen doorheen het polderlandschap. De meest voorkomende vleermuizen zijn de watervleermuis, de Brandts vleermuis, de franjestaart en de baardvleermuis. </a:t>
            </a:r>
          </a:p>
          <a:p>
            <a:pPr marL="180023" indent="-180023" algn="just" fontAlgn="base">
              <a:buFontTx/>
              <a:buChar char="-"/>
            </a:pPr>
            <a:r>
              <a:rPr lang="nl-NL" sz="1470" dirty="0">
                <a:solidFill>
                  <a:srgbClr val="000000"/>
                </a:solidFill>
                <a:latin typeface="Verdana" panose="020B0604030504040204" pitchFamily="34" charset="0"/>
                <a:ea typeface="Verdana" panose="020B0604030504040204" pitchFamily="34" charset="0"/>
              </a:rPr>
              <a:t>Hoe slapen vleermuizen? </a:t>
            </a:r>
          </a:p>
          <a:p>
            <a:pPr algn="just" rtl="0" fontAlgn="base"/>
            <a:r>
              <a:rPr lang="nl-NL" sz="1470" dirty="0">
                <a:solidFill>
                  <a:srgbClr val="000000"/>
                </a:solidFill>
                <a:latin typeface="Verdana" panose="020B0604030504040204" pitchFamily="34" charset="0"/>
                <a:ea typeface="Verdana" panose="020B0604030504040204" pitchFamily="34" charset="0"/>
              </a:rPr>
              <a:t> </a:t>
            </a:r>
          </a:p>
          <a:p>
            <a:pPr algn="just" rtl="0" fontAlgn="base"/>
            <a:r>
              <a:rPr lang="nl-NL" sz="1470" dirty="0">
                <a:solidFill>
                  <a:srgbClr val="000000"/>
                </a:solidFill>
                <a:latin typeface="Verdana" panose="020B0604030504040204" pitchFamily="34" charset="0"/>
                <a:ea typeface="Verdana" panose="020B0604030504040204" pitchFamily="34" charset="0"/>
              </a:rPr>
              <a:t>Vleermuizen slapen ondersteboven hangend aan hun achterpoten. Hiervoor hebben de poten een blokkeersysteem waardoor de spieren van de vleermuis op slot gaan. De vleermuis moet dan geen moeite doen om te blijven hangen.  </a:t>
            </a:r>
          </a:p>
          <a:p>
            <a:pPr algn="just" rtl="0" fontAlgn="base"/>
            <a:r>
              <a:rPr lang="nl-NL" sz="1470" dirty="0">
                <a:solidFill>
                  <a:srgbClr val="000000"/>
                </a:solidFill>
                <a:latin typeface="Verdana" panose="020B0604030504040204" pitchFamily="34" charset="0"/>
                <a:ea typeface="Verdana" panose="020B0604030504040204" pitchFamily="34" charset="0"/>
              </a:rPr>
              <a:t> </a:t>
            </a:r>
          </a:p>
          <a:p>
            <a:pPr algn="just" rtl="0" fontAlgn="base"/>
            <a:r>
              <a:rPr lang="nl-NL" sz="1470" dirty="0">
                <a:solidFill>
                  <a:srgbClr val="000000"/>
                </a:solidFill>
                <a:latin typeface="Verdana" panose="020B0604030504040204" pitchFamily="34" charset="0"/>
                <a:ea typeface="Verdana" panose="020B0604030504040204" pitchFamily="34" charset="0"/>
              </a:rPr>
              <a:t>Kijk nu eens ondersteboven naar het landschap.  </a:t>
            </a:r>
          </a:p>
          <a:p>
            <a:pPr marL="180023" indent="-180023" algn="just" fontAlgn="base">
              <a:buFontTx/>
              <a:buChar char="-"/>
            </a:pPr>
            <a:r>
              <a:rPr lang="nl-NL" sz="1470" dirty="0">
                <a:solidFill>
                  <a:srgbClr val="000000"/>
                </a:solidFill>
                <a:latin typeface="Verdana" panose="020B0604030504040204" pitchFamily="34" charset="0"/>
                <a:ea typeface="Verdana" panose="020B0604030504040204" pitchFamily="34" charset="0"/>
              </a:rPr>
              <a:t>Wat zie je? </a:t>
            </a:r>
          </a:p>
          <a:p>
            <a:pPr marL="180023" indent="-180023" algn="just" fontAlgn="base">
              <a:buFontTx/>
              <a:buChar char="-"/>
            </a:pPr>
            <a:r>
              <a:rPr lang="nl-NL" sz="1470" dirty="0">
                <a:solidFill>
                  <a:srgbClr val="000000"/>
                </a:solidFill>
                <a:latin typeface="Verdana" panose="020B0604030504040204" pitchFamily="34" charset="0"/>
                <a:ea typeface="Verdana" panose="020B0604030504040204" pitchFamily="34" charset="0"/>
              </a:rPr>
              <a:t>Welke verschillen merk je op?  </a:t>
            </a:r>
          </a:p>
          <a:p>
            <a:pPr algn="just" rtl="0" fontAlgn="base"/>
            <a:r>
              <a:rPr lang="nl-NL" sz="1470" dirty="0">
                <a:solidFill>
                  <a:srgbClr val="000000"/>
                </a:solidFill>
                <a:latin typeface="Verdana" panose="020B0604030504040204" pitchFamily="34" charset="0"/>
                <a:ea typeface="Verdana" panose="020B0604030504040204" pitchFamily="34" charset="0"/>
              </a:rPr>
              <a:t> </a:t>
            </a:r>
          </a:p>
          <a:p>
            <a:pPr algn="just" rtl="0" fontAlgn="base"/>
            <a:r>
              <a:rPr lang="nl-NL" sz="1470" dirty="0">
                <a:solidFill>
                  <a:srgbClr val="000000"/>
                </a:solidFill>
                <a:latin typeface="Verdana" panose="020B0604030504040204" pitchFamily="34" charset="0"/>
                <a:ea typeface="Verdana" panose="020B0604030504040204" pitchFamily="34" charset="0"/>
              </a:rPr>
              <a:t>Jullie vormen zo dadelijk duo’s tijdens het wandelen. Persoon A kiest een landschapselement dat hij/zij ziet en beschrijft dit. Persoon B raadt over welk landschapselement het gaat. Nadien draaien jullie de rollen om.  </a:t>
            </a:r>
          </a:p>
          <a:p>
            <a:pPr algn="just" rtl="0" fontAlgn="base"/>
            <a:r>
              <a:rPr lang="nl-NL" sz="1470" dirty="0">
                <a:solidFill>
                  <a:srgbClr val="000000"/>
                </a:solidFill>
                <a:latin typeface="Verdana" panose="020B0604030504040204" pitchFamily="34" charset="0"/>
                <a:ea typeface="Verdana" panose="020B0604030504040204" pitchFamily="34" charset="0"/>
              </a:rPr>
              <a:t> </a:t>
            </a:r>
          </a:p>
          <a:p>
            <a:pPr algn="just" rtl="0" fontAlgn="base"/>
            <a:r>
              <a:rPr lang="nl-NL" sz="1470" dirty="0">
                <a:solidFill>
                  <a:srgbClr val="000000"/>
                </a:solidFill>
                <a:latin typeface="Verdana" panose="020B0604030504040204" pitchFamily="34" charset="0"/>
                <a:ea typeface="Verdana" panose="020B0604030504040204" pitchFamily="34" charset="0"/>
              </a:rPr>
              <a:t> </a:t>
            </a:r>
          </a:p>
          <a:p>
            <a:pPr algn="just" rtl="0" fontAlgn="base"/>
            <a:r>
              <a:rPr lang="nl-NL" sz="1470" dirty="0">
                <a:solidFill>
                  <a:srgbClr val="000000"/>
                </a:solidFill>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23274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840B21A0-4E29-6346-816A-59C2F05D8CD3}"/>
              </a:ext>
            </a:extLst>
          </p:cNvPr>
          <p:cNvSpPr/>
          <p:nvPr/>
        </p:nvSpPr>
        <p:spPr>
          <a:xfrm>
            <a:off x="382549" y="1567931"/>
            <a:ext cx="11956493" cy="2128919"/>
          </a:xfrm>
          <a:prstGeom prst="roundRect">
            <a:avLst/>
          </a:prstGeom>
          <a:solidFill>
            <a:schemeClr val="accent4">
              <a:lumMod val="40000"/>
              <a:lumOff val="60000"/>
              <a:alpha val="4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2" name="Tekstvak 1">
            <a:extLst>
              <a:ext uri="{FF2B5EF4-FFF2-40B4-BE49-F238E27FC236}">
                <a16:creationId xmlns:a16="http://schemas.microsoft.com/office/drawing/2014/main" id="{68DC456A-F5CD-7E46-B5DE-3E9C0419D642}"/>
              </a:ext>
            </a:extLst>
          </p:cNvPr>
          <p:cNvSpPr txBox="1"/>
          <p:nvPr/>
        </p:nvSpPr>
        <p:spPr>
          <a:xfrm>
            <a:off x="915115" y="1808320"/>
            <a:ext cx="10891361" cy="1643527"/>
          </a:xfrm>
          <a:prstGeom prst="rect">
            <a:avLst/>
          </a:prstGeom>
          <a:noFill/>
        </p:spPr>
        <p:txBody>
          <a:bodyPr wrap="square" rtlCol="0">
            <a:spAutoFit/>
          </a:bodyPr>
          <a:lstStyle/>
          <a:p>
            <a:pPr algn="ctr"/>
            <a:r>
              <a:rPr lang="nl-BE" sz="5040" dirty="0">
                <a:latin typeface="American Typewriter" panose="02090604020004020304" pitchFamily="18" charset="77"/>
              </a:rPr>
              <a:t>Vraag 6: Sinds wanneer is het fort gedemilitariseerd?</a:t>
            </a:r>
          </a:p>
        </p:txBody>
      </p:sp>
      <p:pic>
        <p:nvPicPr>
          <p:cNvPr id="7" name="Afbeelding 6">
            <a:extLst>
              <a:ext uri="{FF2B5EF4-FFF2-40B4-BE49-F238E27FC236}">
                <a16:creationId xmlns:a16="http://schemas.microsoft.com/office/drawing/2014/main" id="{2B355CC4-60E6-A946-BB9C-F13238908823}"/>
              </a:ext>
            </a:extLst>
          </p:cNvPr>
          <p:cNvPicPr>
            <a:picLocks noChangeAspect="1"/>
          </p:cNvPicPr>
          <p:nvPr/>
        </p:nvPicPr>
        <p:blipFill>
          <a:blip r:embed="rId2"/>
          <a:stretch>
            <a:fillRect/>
          </a:stretch>
        </p:blipFill>
        <p:spPr>
          <a:xfrm>
            <a:off x="541736" y="2793418"/>
            <a:ext cx="451971" cy="934180"/>
          </a:xfrm>
          <a:prstGeom prst="rect">
            <a:avLst/>
          </a:prstGeom>
        </p:spPr>
      </p:pic>
      <p:pic>
        <p:nvPicPr>
          <p:cNvPr id="8" name="Afbeelding 7">
            <a:extLst>
              <a:ext uri="{FF2B5EF4-FFF2-40B4-BE49-F238E27FC236}">
                <a16:creationId xmlns:a16="http://schemas.microsoft.com/office/drawing/2014/main" id="{B286A3F9-89EA-654C-A340-34C54053E423}"/>
              </a:ext>
            </a:extLst>
          </p:cNvPr>
          <p:cNvPicPr>
            <a:picLocks noChangeAspect="1"/>
          </p:cNvPicPr>
          <p:nvPr/>
        </p:nvPicPr>
        <p:blipFill>
          <a:blip r:embed="rId3"/>
          <a:stretch>
            <a:fillRect/>
          </a:stretch>
        </p:blipFill>
        <p:spPr>
          <a:xfrm>
            <a:off x="934115" y="2941265"/>
            <a:ext cx="437556" cy="786332"/>
          </a:xfrm>
          <a:prstGeom prst="rect">
            <a:avLst/>
          </a:prstGeom>
        </p:spPr>
      </p:pic>
      <p:sp>
        <p:nvSpPr>
          <p:cNvPr id="10" name="Afgeronde rechthoek 9">
            <a:extLst>
              <a:ext uri="{FF2B5EF4-FFF2-40B4-BE49-F238E27FC236}">
                <a16:creationId xmlns:a16="http://schemas.microsoft.com/office/drawing/2014/main" id="{F4C545B5-CB89-7043-BBA8-702BF3F98C03}"/>
              </a:ext>
            </a:extLst>
          </p:cNvPr>
          <p:cNvSpPr/>
          <p:nvPr/>
        </p:nvSpPr>
        <p:spPr>
          <a:xfrm>
            <a:off x="7020877" y="4022126"/>
            <a:ext cx="5318165" cy="4011143"/>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solidFill>
                <a:schemeClr val="accent4"/>
              </a:solidFill>
            </a:endParaRPr>
          </a:p>
        </p:txBody>
      </p:sp>
      <p:sp>
        <p:nvSpPr>
          <p:cNvPr id="11" name="Tekstvak 10">
            <a:extLst>
              <a:ext uri="{FF2B5EF4-FFF2-40B4-BE49-F238E27FC236}">
                <a16:creationId xmlns:a16="http://schemas.microsoft.com/office/drawing/2014/main" id="{F2824153-608E-1F46-AA00-1FE5A9020E82}"/>
              </a:ext>
            </a:extLst>
          </p:cNvPr>
          <p:cNvSpPr txBox="1"/>
          <p:nvPr/>
        </p:nvSpPr>
        <p:spPr>
          <a:xfrm>
            <a:off x="7148394" y="4169497"/>
            <a:ext cx="4658081" cy="3711785"/>
          </a:xfrm>
          <a:prstGeom prst="rect">
            <a:avLst/>
          </a:prstGeom>
          <a:noFill/>
        </p:spPr>
        <p:txBody>
          <a:bodyPr wrap="square" rtlCol="0">
            <a:spAutoFit/>
          </a:bodyPr>
          <a:lstStyle/>
          <a:p>
            <a:r>
              <a:rPr lang="nl-BE" sz="3360" b="1" dirty="0">
                <a:latin typeface="American Typewriter" panose="02090604020004020304" pitchFamily="18" charset="77"/>
              </a:rPr>
              <a:t>A</a:t>
            </a:r>
            <a:r>
              <a:rPr lang="nl-BE" sz="3360" dirty="0">
                <a:latin typeface="American Typewriter" panose="02090604020004020304" pitchFamily="18" charset="77"/>
              </a:rPr>
              <a:t> 1945</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B</a:t>
            </a:r>
            <a:r>
              <a:rPr lang="nl-BE" sz="3360" dirty="0">
                <a:latin typeface="American Typewriter" panose="02090604020004020304" pitchFamily="18" charset="77"/>
              </a:rPr>
              <a:t> 1946</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C</a:t>
            </a:r>
            <a:r>
              <a:rPr lang="nl-BE" sz="3360" dirty="0">
                <a:latin typeface="American Typewriter" panose="02090604020004020304" pitchFamily="18" charset="77"/>
              </a:rPr>
              <a:t> 1947</a:t>
            </a:r>
          </a:p>
        </p:txBody>
      </p:sp>
      <p:pic>
        <p:nvPicPr>
          <p:cNvPr id="5122" name="Picture 2" descr="Fort van Stabroek | Fortengordels">
            <a:extLst>
              <a:ext uri="{FF2B5EF4-FFF2-40B4-BE49-F238E27FC236}">
                <a16:creationId xmlns:a16="http://schemas.microsoft.com/office/drawing/2014/main" id="{49403813-AFAB-49FF-A630-7ED8E7F3AD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248"/>
          <a:stretch/>
        </p:blipFill>
        <p:spPr bwMode="auto">
          <a:xfrm>
            <a:off x="767720" y="3875445"/>
            <a:ext cx="5845343" cy="4197078"/>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35DA0667-E3AB-41B1-8E22-742E8E082DAE}"/>
              </a:ext>
            </a:extLst>
          </p:cNvPr>
          <p:cNvPicPr>
            <a:picLocks noChangeAspect="1"/>
          </p:cNvPicPr>
          <p:nvPr/>
        </p:nvPicPr>
        <p:blipFill>
          <a:blip r:embed="rId5"/>
          <a:stretch>
            <a:fillRect/>
          </a:stretch>
        </p:blipFill>
        <p:spPr>
          <a:xfrm rot="1267506" flipH="1">
            <a:off x="11490847" y="892163"/>
            <a:ext cx="1136284" cy="1290043"/>
          </a:xfrm>
          <a:prstGeom prst="rect">
            <a:avLst/>
          </a:prstGeom>
        </p:spPr>
      </p:pic>
    </p:spTree>
    <p:extLst>
      <p:ext uri="{BB962C8B-B14F-4D97-AF65-F5344CB8AC3E}">
        <p14:creationId xmlns:p14="http://schemas.microsoft.com/office/powerpoint/2010/main" val="2309633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168107" y="2936368"/>
            <a:ext cx="8337370" cy="3194721"/>
          </a:xfrm>
          <a:prstGeom prst="rect">
            <a:avLst/>
          </a:prstGeom>
          <a:noFill/>
        </p:spPr>
        <p:txBody>
          <a:bodyPr wrap="square" rtlCol="0">
            <a:spAutoFit/>
          </a:bodyPr>
          <a:lstStyle/>
          <a:p>
            <a:pPr algn="l" rtl="0" fontAlgn="base"/>
            <a:r>
              <a:rPr lang="nl-NL" sz="1680" u="sng" dirty="0">
                <a:solidFill>
                  <a:srgbClr val="000000"/>
                </a:solidFill>
                <a:latin typeface="Verdana" panose="020B0604030504040204" pitchFamily="34" charset="0"/>
              </a:rPr>
              <a:t>Inleiding in het polderlandschap</a:t>
            </a:r>
            <a:r>
              <a:rPr lang="nl-NL" sz="1680" dirty="0">
                <a:solidFill>
                  <a:srgbClr val="000000"/>
                </a:solidFill>
                <a:latin typeface="Verdana" panose="020B0604030504040204" pitchFamily="34" charset="0"/>
              </a:rPr>
              <a:t> </a:t>
            </a:r>
          </a:p>
          <a:p>
            <a:pPr algn="l" rtl="0" fontAlgn="base"/>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We staan hier in het polderlandschap. Kijk eens om je heen.  </a:t>
            </a:r>
            <a:endParaRPr lang="nl-NL" sz="1680" dirty="0">
              <a:solidFill>
                <a:srgbClr val="000000"/>
              </a:solidFill>
              <a:latin typeface="Segoe UI" panose="020B0502040204020203" pitchFamily="34" charset="0"/>
            </a:endParaRPr>
          </a:p>
          <a:p>
            <a:pPr marL="180023" indent="-180023" algn="just" fontAlgn="base">
              <a:buFontTx/>
              <a:buChar char="-"/>
            </a:pPr>
            <a:r>
              <a:rPr lang="nl-NL" sz="1680" dirty="0">
                <a:solidFill>
                  <a:srgbClr val="000000"/>
                </a:solidFill>
                <a:latin typeface="Verdana" panose="020B0604030504040204" pitchFamily="34" charset="0"/>
              </a:rPr>
              <a:t>Kan je hier ver kijken? </a:t>
            </a:r>
          </a:p>
          <a:p>
            <a:pPr marL="180023" indent="-180023" algn="just" fontAlgn="base">
              <a:buFontTx/>
              <a:buChar char="-"/>
            </a:pPr>
            <a:r>
              <a:rPr lang="nl-NL" sz="1680" dirty="0">
                <a:solidFill>
                  <a:srgbClr val="000000"/>
                </a:solidFill>
                <a:latin typeface="Verdana" panose="020B0604030504040204" pitchFamily="34" charset="0"/>
              </a:rPr>
              <a:t>Is dit verder dan daarnet? </a:t>
            </a:r>
          </a:p>
          <a:p>
            <a:pPr marL="180023" indent="-180023" algn="just" fontAlgn="base">
              <a:buFontTx/>
              <a:buChar char="-"/>
            </a:pPr>
            <a:r>
              <a:rPr lang="nl-NL" sz="1680" dirty="0">
                <a:solidFill>
                  <a:srgbClr val="000000"/>
                </a:solidFill>
                <a:latin typeface="Verdana" panose="020B0604030504040204" pitchFamily="34" charset="0"/>
              </a:rPr>
              <a:t>Vind je het hier open?  </a:t>
            </a:r>
          </a:p>
          <a:p>
            <a:pPr marL="180023" indent="-180023" algn="just" fontAlgn="base">
              <a:buFontTx/>
              <a:buChar char="-"/>
            </a:pPr>
            <a:r>
              <a:rPr lang="nl-NL" sz="1680" dirty="0">
                <a:solidFill>
                  <a:srgbClr val="000000"/>
                </a:solidFill>
                <a:latin typeface="Verdana" panose="020B0604030504040204" pitchFamily="34" charset="0"/>
              </a:rPr>
              <a:t>Wat zie je hier allemaal? </a:t>
            </a:r>
          </a:p>
          <a:p>
            <a:pPr marL="180023" indent="-180023" algn="just" fontAlgn="base">
              <a:buFontTx/>
              <a:buChar char="-"/>
            </a:pPr>
            <a:r>
              <a:rPr lang="nl-NL" sz="1680" dirty="0">
                <a:solidFill>
                  <a:srgbClr val="000000"/>
                </a:solidFill>
                <a:latin typeface="Verdana" panose="020B0604030504040204" pitchFamily="34" charset="0"/>
              </a:rPr>
              <a:t>Hoe is dit er gekomen? Wie heeft het gemaakt?  </a:t>
            </a: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Dit is nu echt een landschap. Je kan er ver kijken en beschrijven wat je ziet. “Kijk in de verte en vertel wat je ziet”. Ik zie nu bijvoorbeeld een weiland, een akker, een bomenrij, een gracht...  </a:t>
            </a:r>
            <a:endParaRPr lang="nl-NL" sz="1680"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3871141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232115" y="2248282"/>
            <a:ext cx="8337370" cy="5262979"/>
          </a:xfrm>
          <a:prstGeom prst="rect">
            <a:avLst/>
          </a:prstGeom>
          <a:noFill/>
        </p:spPr>
        <p:txBody>
          <a:bodyPr wrap="square" rtlCol="0">
            <a:spAutoFit/>
          </a:bodyPr>
          <a:lstStyle/>
          <a:p>
            <a:pPr algn="just" rtl="0" fontAlgn="base"/>
            <a:r>
              <a:rPr lang="nl-NL" sz="1680" b="1" dirty="0">
                <a:solidFill>
                  <a:srgbClr val="000000"/>
                </a:solidFill>
                <a:latin typeface="Verdana" panose="020B0604030504040204" pitchFamily="34" charset="0"/>
              </a:rPr>
              <a:t>Opdracht 4: luisteren in het landschap</a:t>
            </a:r>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We luisteren naar de volgende quizvraag van onze quizmasters.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Vraag 7: Welke vogel is dit? </a:t>
            </a:r>
            <a:endParaRPr lang="nl-NL" sz="1680" dirty="0">
              <a:solidFill>
                <a:srgbClr val="000000"/>
              </a:solidFill>
              <a:latin typeface="Segoe UI" panose="020B0502040204020203" pitchFamily="34" charset="0"/>
            </a:endParaRPr>
          </a:p>
          <a:p>
            <a:pPr algn="just" rtl="0" fontAlgn="base"/>
            <a:r>
              <a:rPr lang="nl-NL" sz="1680" b="1" dirty="0">
                <a:solidFill>
                  <a:srgbClr val="000000"/>
                </a:solidFill>
                <a:latin typeface="Calibri" panose="020F0502020204030204" pitchFamily="34" charset="0"/>
              </a:rPr>
              <a:t>		A. D</a:t>
            </a:r>
            <a:r>
              <a:rPr lang="nl-NL" sz="1680" b="1" dirty="0">
                <a:solidFill>
                  <a:srgbClr val="000000"/>
                </a:solidFill>
                <a:latin typeface="Verdana" panose="020B0604030504040204" pitchFamily="34" charset="0"/>
              </a:rPr>
              <a:t>e kievit</a:t>
            </a:r>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B. De zilverplevier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C. De scholekster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Het juiste antwoord is... de kievit, zegt Len. Het mannetje heeft vaak meerdere vrouwtjes. Ze maken hun nest in een kuiltje in de grond, bekleed met strootjes. Ze broeden zo’n twee keer per jaar waarbij er meestal vier eieren worden gelegd. De broedduur is 26 à 29 dagen. De jongen zijn nestvlieders wat wil zeggen dat ze al snel instaat zijn om voor zichzelf te zorgen. Ze hebben bij de geboorte hun ogen open, een donsvacht en kunnen al snel zelf voedsel zoeken. Na een kort verblijf in het nest trekken ze er zelf op uit. De kievit verlaat het nest na 35 à 40 dagen. Deze vogel houdt vooral van een open gebied met akkers en graslanden. Dit landschap is dus ideaal voor hem. Bij zachte winters blijft de kievit gewoon hier op zijn vaste woonplaats. Bij vorst trekken heel wat kieviten naar Engeland of Frankrijk.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377009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840B21A0-4E29-6346-816A-59C2F05D8CD3}"/>
              </a:ext>
            </a:extLst>
          </p:cNvPr>
          <p:cNvSpPr/>
          <p:nvPr/>
        </p:nvSpPr>
        <p:spPr>
          <a:xfrm>
            <a:off x="382549" y="1567931"/>
            <a:ext cx="11956493" cy="1492452"/>
          </a:xfrm>
          <a:prstGeom prst="roundRect">
            <a:avLst/>
          </a:prstGeom>
          <a:solidFill>
            <a:schemeClr val="accent6">
              <a:lumMod val="60000"/>
              <a:lumOff val="40000"/>
              <a:alpha val="48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2" name="Tekstvak 1">
            <a:extLst>
              <a:ext uri="{FF2B5EF4-FFF2-40B4-BE49-F238E27FC236}">
                <a16:creationId xmlns:a16="http://schemas.microsoft.com/office/drawing/2014/main" id="{68DC456A-F5CD-7E46-B5DE-3E9C0419D642}"/>
              </a:ext>
            </a:extLst>
          </p:cNvPr>
          <p:cNvSpPr txBox="1"/>
          <p:nvPr/>
        </p:nvSpPr>
        <p:spPr>
          <a:xfrm>
            <a:off x="915115" y="1872798"/>
            <a:ext cx="10891361" cy="867930"/>
          </a:xfrm>
          <a:prstGeom prst="rect">
            <a:avLst/>
          </a:prstGeom>
          <a:noFill/>
        </p:spPr>
        <p:txBody>
          <a:bodyPr wrap="square" rtlCol="0">
            <a:spAutoFit/>
          </a:bodyPr>
          <a:lstStyle/>
          <a:p>
            <a:pPr algn="ctr"/>
            <a:r>
              <a:rPr lang="nl-BE" sz="5040" dirty="0">
                <a:latin typeface="American Typewriter" panose="02090604020004020304" pitchFamily="18" charset="77"/>
              </a:rPr>
              <a:t>Vraag 7: Welke vogel is dit?</a:t>
            </a:r>
          </a:p>
        </p:txBody>
      </p:sp>
      <p:sp>
        <p:nvSpPr>
          <p:cNvPr id="5" name="Afgeronde rechthoek 4">
            <a:extLst>
              <a:ext uri="{FF2B5EF4-FFF2-40B4-BE49-F238E27FC236}">
                <a16:creationId xmlns:a16="http://schemas.microsoft.com/office/drawing/2014/main" id="{E151A53D-48FB-C04D-8AE1-CCBCE712753D}"/>
              </a:ext>
            </a:extLst>
          </p:cNvPr>
          <p:cNvSpPr/>
          <p:nvPr/>
        </p:nvSpPr>
        <p:spPr>
          <a:xfrm>
            <a:off x="6945869" y="3365251"/>
            <a:ext cx="5393173" cy="4660192"/>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4" name="Tekstvak 3">
            <a:extLst>
              <a:ext uri="{FF2B5EF4-FFF2-40B4-BE49-F238E27FC236}">
                <a16:creationId xmlns:a16="http://schemas.microsoft.com/office/drawing/2014/main" id="{D1B0C731-6CD0-A345-B07F-640788E9E80F}"/>
              </a:ext>
            </a:extLst>
          </p:cNvPr>
          <p:cNvSpPr txBox="1"/>
          <p:nvPr/>
        </p:nvSpPr>
        <p:spPr>
          <a:xfrm>
            <a:off x="7148393" y="3837147"/>
            <a:ext cx="4984032" cy="3711785"/>
          </a:xfrm>
          <a:prstGeom prst="rect">
            <a:avLst/>
          </a:prstGeom>
          <a:noFill/>
        </p:spPr>
        <p:txBody>
          <a:bodyPr wrap="square" rtlCol="0">
            <a:spAutoFit/>
          </a:bodyPr>
          <a:lstStyle/>
          <a:p>
            <a:r>
              <a:rPr lang="nl-BE" sz="3360" b="1" dirty="0">
                <a:latin typeface="American Typewriter" panose="02090604020004020304" pitchFamily="18" charset="77"/>
              </a:rPr>
              <a:t>A</a:t>
            </a:r>
            <a:r>
              <a:rPr lang="nl-BE" sz="3360" dirty="0">
                <a:latin typeface="American Typewriter" panose="02090604020004020304" pitchFamily="18" charset="77"/>
              </a:rPr>
              <a:t> de kievit</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B</a:t>
            </a:r>
            <a:r>
              <a:rPr lang="nl-BE" sz="3360" dirty="0">
                <a:latin typeface="American Typewriter" panose="02090604020004020304" pitchFamily="18" charset="77"/>
              </a:rPr>
              <a:t> de zilverplevier</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C</a:t>
            </a:r>
            <a:r>
              <a:rPr lang="nl-BE" sz="3360" dirty="0">
                <a:latin typeface="American Typewriter" panose="02090604020004020304" pitchFamily="18" charset="77"/>
              </a:rPr>
              <a:t> de scholekster</a:t>
            </a:r>
          </a:p>
        </p:txBody>
      </p:sp>
      <p:pic>
        <p:nvPicPr>
          <p:cNvPr id="8" name="Afbeelding 7">
            <a:extLst>
              <a:ext uri="{FF2B5EF4-FFF2-40B4-BE49-F238E27FC236}">
                <a16:creationId xmlns:a16="http://schemas.microsoft.com/office/drawing/2014/main" id="{3F821147-F59D-C94C-8FD4-41433B86B48E}"/>
              </a:ext>
            </a:extLst>
          </p:cNvPr>
          <p:cNvPicPr>
            <a:picLocks noChangeAspect="1"/>
          </p:cNvPicPr>
          <p:nvPr/>
        </p:nvPicPr>
        <p:blipFill>
          <a:blip r:embed="rId2"/>
          <a:stretch>
            <a:fillRect/>
          </a:stretch>
        </p:blipFill>
        <p:spPr>
          <a:xfrm>
            <a:off x="543154" y="2168081"/>
            <a:ext cx="451971" cy="934180"/>
          </a:xfrm>
          <a:prstGeom prst="rect">
            <a:avLst/>
          </a:prstGeom>
        </p:spPr>
      </p:pic>
      <p:pic>
        <p:nvPicPr>
          <p:cNvPr id="9" name="Afbeelding 8">
            <a:extLst>
              <a:ext uri="{FF2B5EF4-FFF2-40B4-BE49-F238E27FC236}">
                <a16:creationId xmlns:a16="http://schemas.microsoft.com/office/drawing/2014/main" id="{B0156F10-B3B3-EE4F-BB3C-DE4981366DEC}"/>
              </a:ext>
            </a:extLst>
          </p:cNvPr>
          <p:cNvPicPr>
            <a:picLocks noChangeAspect="1"/>
          </p:cNvPicPr>
          <p:nvPr/>
        </p:nvPicPr>
        <p:blipFill>
          <a:blip r:embed="rId3"/>
          <a:stretch>
            <a:fillRect/>
          </a:stretch>
        </p:blipFill>
        <p:spPr>
          <a:xfrm>
            <a:off x="995125" y="2330934"/>
            <a:ext cx="437556" cy="786332"/>
          </a:xfrm>
          <a:prstGeom prst="rect">
            <a:avLst/>
          </a:prstGeom>
        </p:spPr>
      </p:pic>
      <p:cxnSp>
        <p:nvCxnSpPr>
          <p:cNvPr id="7" name="Rechte verbindingslijn met pijl 6">
            <a:extLst>
              <a:ext uri="{FF2B5EF4-FFF2-40B4-BE49-F238E27FC236}">
                <a16:creationId xmlns:a16="http://schemas.microsoft.com/office/drawing/2014/main" id="{1E97FFAD-920F-4348-AFF8-62BC4C857694}"/>
              </a:ext>
            </a:extLst>
          </p:cNvPr>
          <p:cNvCxnSpPr/>
          <p:nvPr/>
        </p:nvCxnSpPr>
        <p:spPr>
          <a:xfrm flipH="1">
            <a:off x="2895363" y="3995327"/>
            <a:ext cx="810101" cy="80527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146" name="Picture 2" descr="Lezing: Monitoring van de kievit - Stadlandschap West-Vlaamse hart">
            <a:extLst>
              <a:ext uri="{FF2B5EF4-FFF2-40B4-BE49-F238E27FC236}">
                <a16:creationId xmlns:a16="http://schemas.microsoft.com/office/drawing/2014/main" id="{4EACE819-53DB-4717-A88F-784B84C07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49" y="3520941"/>
            <a:ext cx="6362159" cy="4239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34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232115" y="2928367"/>
            <a:ext cx="8337370" cy="3194721"/>
          </a:xfrm>
          <a:prstGeom prst="rect">
            <a:avLst/>
          </a:prstGeom>
          <a:noFill/>
        </p:spPr>
        <p:txBody>
          <a:bodyPr wrap="square" rtlCol="0">
            <a:spAutoFit/>
          </a:bodyPr>
          <a:lstStyle/>
          <a:p>
            <a:pPr algn="just" rtl="0" fontAlgn="base"/>
            <a:r>
              <a:rPr lang="nl-NL" sz="1680" dirty="0">
                <a:solidFill>
                  <a:srgbClr val="000000"/>
                </a:solidFill>
                <a:latin typeface="Verdana" panose="020B0604030504040204" pitchFamily="34" charset="0"/>
              </a:rPr>
              <a:t>Len en Lena hebben nog een bonusvraag om een extra punt te winnen. </a:t>
            </a:r>
            <a:endParaRPr lang="nl-NL" sz="1680" dirty="0">
              <a:solidFill>
                <a:srgbClr val="000000"/>
              </a:solidFill>
              <a:latin typeface="Calibri" panose="020F0502020204030204" pitchFamily="34" charset="0"/>
            </a:endParaRPr>
          </a:p>
          <a:p>
            <a:pPr algn="just" rtl="0" fontAlgn="base"/>
            <a:r>
              <a:rPr lang="nl-NL" sz="1680" dirty="0">
                <a:solidFill>
                  <a:srgbClr val="000000"/>
                </a:solidFill>
                <a:latin typeface="Verdana" panose="020B0604030504040204" pitchFamily="34" charset="0"/>
              </a:rPr>
              <a:t>	Vraag 8: Wat voor vogel is de kievit?  </a:t>
            </a:r>
            <a:endParaRPr lang="nl-NL" sz="1680" dirty="0">
              <a:solidFill>
                <a:srgbClr val="000000"/>
              </a:solidFill>
              <a:latin typeface="Calibri" panose="020F0502020204030204" pitchFamily="34" charset="0"/>
            </a:endParaRPr>
          </a:p>
          <a:p>
            <a:pPr algn="just" rtl="0" fontAlgn="base"/>
            <a:r>
              <a:rPr lang="nl-NL" sz="1680" dirty="0">
                <a:solidFill>
                  <a:srgbClr val="000000"/>
                </a:solidFill>
                <a:latin typeface="Verdana" panose="020B0604030504040204" pitchFamily="34" charset="0"/>
              </a:rPr>
              <a:t>		A. Nestzitters </a:t>
            </a:r>
            <a:endParaRPr lang="nl-NL" sz="1680" dirty="0">
              <a:solidFill>
                <a:srgbClr val="000000"/>
              </a:solidFill>
              <a:latin typeface="Calibri" panose="020F0502020204030204" pitchFamily="34" charset="0"/>
            </a:endParaRPr>
          </a:p>
          <a:p>
            <a:pPr algn="just" rtl="0" fontAlgn="base"/>
            <a:r>
              <a:rPr lang="nl-NL" sz="1680" dirty="0">
                <a:solidFill>
                  <a:srgbClr val="000000"/>
                </a:solidFill>
                <a:latin typeface="Verdana" panose="020B0604030504040204" pitchFamily="34" charset="0"/>
              </a:rPr>
              <a:t>		B. Nestblijvers </a:t>
            </a:r>
            <a:endParaRPr lang="nl-NL" sz="1680" dirty="0">
              <a:solidFill>
                <a:srgbClr val="000000"/>
              </a:solidFill>
              <a:latin typeface="Calibri" panose="020F0502020204030204" pitchFamily="34" charset="0"/>
            </a:endParaRPr>
          </a:p>
          <a:p>
            <a:pPr algn="just" rtl="0" fontAlgn="base"/>
            <a:r>
              <a:rPr lang="nl-NL" sz="1680" b="1" dirty="0">
                <a:solidFill>
                  <a:srgbClr val="000000"/>
                </a:solidFill>
                <a:latin typeface="Verdana" panose="020B0604030504040204" pitchFamily="34" charset="0"/>
              </a:rPr>
              <a:t>		C. Nestvlieders</a:t>
            </a:r>
            <a:r>
              <a:rPr lang="nl-NL" sz="1680" dirty="0">
                <a:solidFill>
                  <a:srgbClr val="000000"/>
                </a:solidFill>
                <a:latin typeface="Verdana" panose="020B0604030504040204" pitchFamily="34" charset="0"/>
              </a:rPr>
              <a:t> </a:t>
            </a:r>
            <a:endParaRPr lang="nl-NL" sz="1680" dirty="0">
              <a:solidFill>
                <a:srgbClr val="000000"/>
              </a:solidFill>
              <a:latin typeface="Calibri" panose="020F0502020204030204" pitchFamily="34" charset="0"/>
            </a:endParaRP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Calibri" panose="020F0502020204030204" pitchFamily="34" charset="0"/>
            </a:endParaRPr>
          </a:p>
          <a:p>
            <a:pPr algn="just" rtl="0" fontAlgn="base"/>
            <a:r>
              <a:rPr lang="nl-NL" sz="1680" dirty="0">
                <a:solidFill>
                  <a:srgbClr val="000000"/>
                </a:solidFill>
                <a:latin typeface="Verdana" panose="020B0604030504040204" pitchFamily="34" charset="0"/>
              </a:rPr>
              <a:t>We spelen dode vis om even tot rust te komen en te luisteren naar het landschap. Je mag je ogen sluiten en een comfortabel plekje zoeken.  </a:t>
            </a:r>
            <a:endParaRPr lang="nl-NL" sz="1680" dirty="0">
              <a:solidFill>
                <a:srgbClr val="000000"/>
              </a:solidFill>
              <a:latin typeface="Calibri" panose="020F0502020204030204" pitchFamily="34" charset="0"/>
            </a:endParaRPr>
          </a:p>
          <a:p>
            <a:pPr marL="180023" indent="-180023" algn="just" fontAlgn="base">
              <a:buFontTx/>
              <a:buChar char="-"/>
            </a:pPr>
            <a:r>
              <a:rPr lang="nl-NL" sz="1680" dirty="0">
                <a:solidFill>
                  <a:srgbClr val="000000"/>
                </a:solidFill>
                <a:latin typeface="Verdana" panose="020B0604030504040204" pitchFamily="34" charset="0"/>
              </a:rPr>
              <a:t>Wat heb je gehoord? </a:t>
            </a:r>
            <a:endParaRPr lang="nl-NL" sz="1680" dirty="0">
              <a:solidFill>
                <a:srgbClr val="000000"/>
              </a:solidFill>
              <a:latin typeface="Calibri" panose="020F0502020204030204" pitchFamily="34" charset="0"/>
            </a:endParaRPr>
          </a:p>
          <a:p>
            <a:pPr marL="180023" indent="-180023" algn="just" fontAlgn="base">
              <a:buFontTx/>
              <a:buChar char="-"/>
            </a:pPr>
            <a:r>
              <a:rPr lang="nl-NL" sz="1680" dirty="0">
                <a:solidFill>
                  <a:srgbClr val="000000"/>
                </a:solidFill>
                <a:latin typeface="Verdana" panose="020B0604030504040204" pitchFamily="34" charset="0"/>
              </a:rPr>
              <a:t>Zijn dit geluiden die je verwacht in dit landschap? Waarom wel of niet? </a:t>
            </a:r>
            <a:endParaRPr lang="nl-NL" sz="1680" dirty="0">
              <a:solidFill>
                <a:srgbClr val="000000"/>
              </a:solidFill>
              <a:latin typeface="Calibri" panose="020F0502020204030204" pitchFamily="34" charset="0"/>
            </a:endParaRPr>
          </a:p>
          <a:p>
            <a:pPr marL="180023" indent="-180023" algn="just" fontAlgn="base">
              <a:buFontTx/>
              <a:buChar char="-"/>
            </a:pPr>
            <a:r>
              <a:rPr lang="nl-NL" sz="1680" dirty="0">
                <a:solidFill>
                  <a:srgbClr val="000000"/>
                </a:solidFill>
                <a:latin typeface="Verdana" panose="020B0604030504040204" pitchFamily="34" charset="0"/>
              </a:rPr>
              <a:t>Zouden dieren van deze geluiden houden? </a:t>
            </a:r>
            <a:endParaRPr lang="nl-NL" sz="1680" dirty="0">
              <a:solidFill>
                <a:srgbClr val="000000"/>
              </a:solidFill>
              <a:latin typeface="Calibri" panose="020F0502020204030204" pitchFamily="34" charset="0"/>
            </a:endParaRP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59802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840B21A0-4E29-6346-816A-59C2F05D8CD3}"/>
              </a:ext>
            </a:extLst>
          </p:cNvPr>
          <p:cNvSpPr/>
          <p:nvPr/>
        </p:nvSpPr>
        <p:spPr>
          <a:xfrm>
            <a:off x="382549" y="1567931"/>
            <a:ext cx="11956493" cy="2128919"/>
          </a:xfrm>
          <a:prstGeom prst="roundRect">
            <a:avLst/>
          </a:prstGeom>
          <a:solidFill>
            <a:schemeClr val="accent4">
              <a:lumMod val="40000"/>
              <a:lumOff val="60000"/>
              <a:alpha val="4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2" name="Tekstvak 1">
            <a:extLst>
              <a:ext uri="{FF2B5EF4-FFF2-40B4-BE49-F238E27FC236}">
                <a16:creationId xmlns:a16="http://schemas.microsoft.com/office/drawing/2014/main" id="{68DC456A-F5CD-7E46-B5DE-3E9C0419D642}"/>
              </a:ext>
            </a:extLst>
          </p:cNvPr>
          <p:cNvSpPr txBox="1"/>
          <p:nvPr/>
        </p:nvSpPr>
        <p:spPr>
          <a:xfrm>
            <a:off x="915115" y="1808320"/>
            <a:ext cx="10891361" cy="867930"/>
          </a:xfrm>
          <a:prstGeom prst="rect">
            <a:avLst/>
          </a:prstGeom>
          <a:noFill/>
        </p:spPr>
        <p:txBody>
          <a:bodyPr wrap="square" rtlCol="0">
            <a:spAutoFit/>
          </a:bodyPr>
          <a:lstStyle/>
          <a:p>
            <a:pPr algn="ctr"/>
            <a:r>
              <a:rPr lang="nl-BE" sz="5040" dirty="0">
                <a:latin typeface="American Typewriter" panose="02090604020004020304" pitchFamily="18" charset="77"/>
              </a:rPr>
              <a:t>Vraag 8: Wat voor vogel is de kievit?</a:t>
            </a:r>
          </a:p>
        </p:txBody>
      </p:sp>
      <p:pic>
        <p:nvPicPr>
          <p:cNvPr id="7" name="Afbeelding 6">
            <a:extLst>
              <a:ext uri="{FF2B5EF4-FFF2-40B4-BE49-F238E27FC236}">
                <a16:creationId xmlns:a16="http://schemas.microsoft.com/office/drawing/2014/main" id="{2B355CC4-60E6-A946-BB9C-F13238908823}"/>
              </a:ext>
            </a:extLst>
          </p:cNvPr>
          <p:cNvPicPr>
            <a:picLocks noChangeAspect="1"/>
          </p:cNvPicPr>
          <p:nvPr/>
        </p:nvPicPr>
        <p:blipFill>
          <a:blip r:embed="rId2"/>
          <a:stretch>
            <a:fillRect/>
          </a:stretch>
        </p:blipFill>
        <p:spPr>
          <a:xfrm>
            <a:off x="541736" y="2793418"/>
            <a:ext cx="451971" cy="934180"/>
          </a:xfrm>
          <a:prstGeom prst="rect">
            <a:avLst/>
          </a:prstGeom>
        </p:spPr>
      </p:pic>
      <p:pic>
        <p:nvPicPr>
          <p:cNvPr id="8" name="Afbeelding 7">
            <a:extLst>
              <a:ext uri="{FF2B5EF4-FFF2-40B4-BE49-F238E27FC236}">
                <a16:creationId xmlns:a16="http://schemas.microsoft.com/office/drawing/2014/main" id="{B286A3F9-89EA-654C-A340-34C54053E423}"/>
              </a:ext>
            </a:extLst>
          </p:cNvPr>
          <p:cNvPicPr>
            <a:picLocks noChangeAspect="1"/>
          </p:cNvPicPr>
          <p:nvPr/>
        </p:nvPicPr>
        <p:blipFill>
          <a:blip r:embed="rId3"/>
          <a:stretch>
            <a:fillRect/>
          </a:stretch>
        </p:blipFill>
        <p:spPr>
          <a:xfrm>
            <a:off x="934115" y="2941265"/>
            <a:ext cx="437556" cy="786332"/>
          </a:xfrm>
          <a:prstGeom prst="rect">
            <a:avLst/>
          </a:prstGeom>
        </p:spPr>
      </p:pic>
      <p:sp>
        <p:nvSpPr>
          <p:cNvPr id="10" name="Afgeronde rechthoek 9">
            <a:extLst>
              <a:ext uri="{FF2B5EF4-FFF2-40B4-BE49-F238E27FC236}">
                <a16:creationId xmlns:a16="http://schemas.microsoft.com/office/drawing/2014/main" id="{F4C545B5-CB89-7043-BBA8-702BF3F98C03}"/>
              </a:ext>
            </a:extLst>
          </p:cNvPr>
          <p:cNvSpPr/>
          <p:nvPr/>
        </p:nvSpPr>
        <p:spPr>
          <a:xfrm>
            <a:off x="7020877" y="4022126"/>
            <a:ext cx="5318165" cy="4011143"/>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solidFill>
                <a:schemeClr val="accent4"/>
              </a:solidFill>
            </a:endParaRPr>
          </a:p>
        </p:txBody>
      </p:sp>
      <p:sp>
        <p:nvSpPr>
          <p:cNvPr id="11" name="Tekstvak 10">
            <a:extLst>
              <a:ext uri="{FF2B5EF4-FFF2-40B4-BE49-F238E27FC236}">
                <a16:creationId xmlns:a16="http://schemas.microsoft.com/office/drawing/2014/main" id="{F2824153-608E-1F46-AA00-1FE5A9020E82}"/>
              </a:ext>
            </a:extLst>
          </p:cNvPr>
          <p:cNvSpPr txBox="1"/>
          <p:nvPr/>
        </p:nvSpPr>
        <p:spPr>
          <a:xfrm>
            <a:off x="7148394" y="4169497"/>
            <a:ext cx="5190648" cy="3711785"/>
          </a:xfrm>
          <a:prstGeom prst="rect">
            <a:avLst/>
          </a:prstGeom>
          <a:noFill/>
        </p:spPr>
        <p:txBody>
          <a:bodyPr wrap="square" rtlCol="0">
            <a:spAutoFit/>
          </a:bodyPr>
          <a:lstStyle/>
          <a:p>
            <a:r>
              <a:rPr lang="nl-BE" sz="3360" b="1" dirty="0">
                <a:latin typeface="American Typewriter" panose="02090604020004020304" pitchFamily="18" charset="77"/>
              </a:rPr>
              <a:t>A</a:t>
            </a:r>
            <a:r>
              <a:rPr lang="nl-BE" sz="3360" dirty="0">
                <a:latin typeface="American Typewriter" panose="02090604020004020304" pitchFamily="18" charset="77"/>
              </a:rPr>
              <a:t> een nestzitter</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B</a:t>
            </a:r>
            <a:r>
              <a:rPr lang="nl-BE" sz="3360" dirty="0">
                <a:latin typeface="American Typewriter" panose="02090604020004020304" pitchFamily="18" charset="77"/>
              </a:rPr>
              <a:t> een nestblijver</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C</a:t>
            </a:r>
            <a:r>
              <a:rPr lang="nl-BE" sz="3360" dirty="0">
                <a:latin typeface="American Typewriter" panose="02090604020004020304" pitchFamily="18" charset="77"/>
              </a:rPr>
              <a:t> een nestvlieder</a:t>
            </a:r>
          </a:p>
        </p:txBody>
      </p:sp>
      <p:pic>
        <p:nvPicPr>
          <p:cNvPr id="7170" name="Picture 2" descr="Kievit in vlucht, Friesland - foto van Henk Laverman Portret - Zoom.nl">
            <a:extLst>
              <a:ext uri="{FF2B5EF4-FFF2-40B4-BE49-F238E27FC236}">
                <a16:creationId xmlns:a16="http://schemas.microsoft.com/office/drawing/2014/main" id="{244A5E5B-67AF-4C42-BDDB-997051D9D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43" y="4022126"/>
            <a:ext cx="5868234" cy="390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288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1988607" y="2368297"/>
            <a:ext cx="8824387" cy="5009064"/>
          </a:xfrm>
          <a:prstGeom prst="rect">
            <a:avLst/>
          </a:prstGeom>
          <a:noFill/>
        </p:spPr>
        <p:txBody>
          <a:bodyPr wrap="square" lIns="96012" tIns="48006" rIns="96012" bIns="48006" rtlCol="0" anchor="t">
            <a:spAutoFit/>
          </a:bodyPr>
          <a:lstStyle/>
          <a:p>
            <a:pPr algn="just"/>
            <a:endParaRPr lang="nl-NL" sz="1680" dirty="0">
              <a:ea typeface="+mn-lt"/>
              <a:cs typeface="+mn-lt"/>
            </a:endParaRPr>
          </a:p>
          <a:p>
            <a:pPr algn="just"/>
            <a:r>
              <a:rPr lang="nl-NL" sz="1680" dirty="0">
                <a:solidFill>
                  <a:srgbClr val="000000"/>
                </a:solidFill>
                <a:latin typeface="Verdana"/>
                <a:ea typeface="Verdana"/>
                <a:cs typeface="Calibri"/>
              </a:rPr>
              <a:t>Zet je levende bril maar op. We kijken naar de levende dingen in de omgeving. We spelen hiervoor het spelletje ”</a:t>
            </a:r>
            <a:r>
              <a:rPr lang="nl-NL" sz="1680" dirty="0">
                <a:latin typeface="Verdana"/>
                <a:ea typeface="Verdana"/>
                <a:cs typeface="Calibri"/>
              </a:rPr>
              <a:t>Ik zie, ik zie, wat jij niet ziet” in het Frans (met kleuren). Dit wordt dan “Je vois, je vois, ce que tu ne vois pas”. De andere leerlingen gaan op zoek naar iets in die kleur.  Als ze een landschapselement met dezelfde kleur hebben gevonden, zeggen ze wat ze zien en gaan ze na of ze hetzelfde hebben gezien. Wanneer de leerlingen enkele woorden niet in het Frans kennen, mogen ze dit in het Nederlands zeggen. Na en tijdje wandelen wordt er kort besproken hoe het landschap er uitziet.</a:t>
            </a:r>
            <a:endParaRPr lang="nl-NL" sz="1680" dirty="0">
              <a:ea typeface="+mn-lt"/>
              <a:cs typeface="+mn-lt"/>
            </a:endParaRPr>
          </a:p>
          <a:p>
            <a:pPr algn="just"/>
            <a:endParaRPr lang="nl-NL" sz="1680" dirty="0">
              <a:ea typeface="+mn-lt"/>
              <a:cs typeface="+mn-lt"/>
            </a:endParaRPr>
          </a:p>
          <a:p>
            <a:pPr algn="just"/>
            <a:r>
              <a:rPr lang="nl-NL" sz="1680" dirty="0">
                <a:solidFill>
                  <a:srgbClr val="000000"/>
                </a:solidFill>
                <a:latin typeface="Verdana"/>
                <a:ea typeface="Verdana"/>
                <a:cs typeface="Calibri"/>
              </a:rPr>
              <a:t>(Na een tijdje wandelen, laat je de leerlingen weer even stoppen.)  </a:t>
            </a:r>
            <a:endParaRPr lang="nl-NL" sz="1680" dirty="0">
              <a:ea typeface="+mn-lt"/>
              <a:cs typeface="+mn-lt"/>
            </a:endParaRPr>
          </a:p>
          <a:p>
            <a:pPr marL="660083" lvl="1" indent="-180023" algn="just">
              <a:buFontTx/>
              <a:buChar char="-"/>
            </a:pPr>
            <a:r>
              <a:rPr lang="nl-NL" sz="1680" dirty="0">
                <a:solidFill>
                  <a:srgbClr val="000000"/>
                </a:solidFill>
                <a:latin typeface="Verdana"/>
                <a:ea typeface="Verdana"/>
                <a:cs typeface="Calibri"/>
              </a:rPr>
              <a:t>Wat hebben jullie allemaal gezien met de levende bril?  </a:t>
            </a:r>
            <a:endParaRPr lang="nl-NL" sz="1680" dirty="0">
              <a:ea typeface="+mn-lt"/>
              <a:cs typeface="+mn-lt"/>
            </a:endParaRPr>
          </a:p>
          <a:p>
            <a:pPr algn="just"/>
            <a:endParaRPr lang="nl-NL" sz="1680" dirty="0">
              <a:ea typeface="+mn-lt"/>
              <a:cs typeface="+mn-lt"/>
            </a:endParaRPr>
          </a:p>
          <a:p>
            <a:pPr algn="just"/>
            <a:r>
              <a:rPr lang="nl-NL" sz="1680" dirty="0">
                <a:solidFill>
                  <a:srgbClr val="000000"/>
                </a:solidFill>
                <a:latin typeface="Verdana"/>
                <a:ea typeface="Verdana"/>
                <a:cs typeface="Calibri"/>
              </a:rPr>
              <a:t>Zet je seizoenbril even op en kijk eens even naar hetzelfde landschap met deze bril. </a:t>
            </a:r>
            <a:endParaRPr lang="nl-NL" sz="1680" dirty="0">
              <a:ea typeface="+mn-lt"/>
              <a:cs typeface="+mn-lt"/>
            </a:endParaRPr>
          </a:p>
          <a:p>
            <a:pPr marL="660083" lvl="1" indent="-180023" algn="just">
              <a:buFontTx/>
              <a:buChar char="-"/>
            </a:pPr>
            <a:r>
              <a:rPr lang="nl-NL" sz="1680" dirty="0">
                <a:solidFill>
                  <a:srgbClr val="000000"/>
                </a:solidFill>
                <a:latin typeface="Verdana"/>
                <a:ea typeface="Verdana"/>
                <a:cs typeface="Calibri"/>
              </a:rPr>
              <a:t>Zouden al de landschapselementen er altijd hetzelfde uitzien?  </a:t>
            </a:r>
            <a:endParaRPr lang="nl-NL" sz="1680" dirty="0">
              <a:ea typeface="+mn-lt"/>
              <a:cs typeface="+mn-lt"/>
            </a:endParaRPr>
          </a:p>
          <a:p>
            <a:pPr marL="660083" lvl="1" indent="-180023" algn="just">
              <a:buFontTx/>
              <a:buChar char="-"/>
            </a:pPr>
            <a:r>
              <a:rPr lang="nl-NL" sz="1680" dirty="0">
                <a:solidFill>
                  <a:srgbClr val="000000"/>
                </a:solidFill>
                <a:latin typeface="Verdana"/>
                <a:ea typeface="Verdana"/>
                <a:cs typeface="Calibri"/>
              </a:rPr>
              <a:t>Welke elementen zien er anders uit in een ander seizoen? </a:t>
            </a:r>
            <a:endParaRPr lang="nl-NL" sz="1680" dirty="0">
              <a:ea typeface="+mn-lt"/>
              <a:cs typeface="+mn-lt"/>
            </a:endParaRPr>
          </a:p>
          <a:p>
            <a:pPr marL="660083" lvl="1" indent="-180023" algn="just">
              <a:buFontTx/>
              <a:buChar char="-"/>
            </a:pPr>
            <a:r>
              <a:rPr lang="nl-NL" sz="1680" dirty="0">
                <a:solidFill>
                  <a:srgbClr val="000000"/>
                </a:solidFill>
                <a:latin typeface="Verdana"/>
                <a:ea typeface="Verdana"/>
                <a:cs typeface="Calibri"/>
              </a:rPr>
              <a:t>Wat verandert er aan deze landschapselementen?   </a:t>
            </a:r>
            <a:endParaRPr lang="nl-NL" sz="2520" dirty="0"/>
          </a:p>
          <a:p>
            <a:pPr algn="just"/>
            <a:endParaRPr lang="nl-NL" sz="1680" dirty="0">
              <a:solidFill>
                <a:srgbClr val="000000"/>
              </a:solidFill>
              <a:latin typeface="Verdana"/>
              <a:ea typeface="Verdana"/>
              <a:cs typeface="Calibri"/>
            </a:endParaRPr>
          </a:p>
        </p:txBody>
      </p:sp>
    </p:spTree>
    <p:extLst>
      <p:ext uri="{BB962C8B-B14F-4D97-AF65-F5344CB8AC3E}">
        <p14:creationId xmlns:p14="http://schemas.microsoft.com/office/powerpoint/2010/main" val="2542013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9920BE4-DEF2-7E4C-913E-C591BC96DFF1}"/>
              </a:ext>
            </a:extLst>
          </p:cNvPr>
          <p:cNvPicPr>
            <a:picLocks noChangeAspect="1"/>
          </p:cNvPicPr>
          <p:nvPr/>
        </p:nvPicPr>
        <p:blipFill>
          <a:blip r:embed="rId2"/>
          <a:stretch>
            <a:fillRect/>
          </a:stretch>
        </p:blipFill>
        <p:spPr>
          <a:xfrm>
            <a:off x="2105062" y="2971388"/>
            <a:ext cx="2626958" cy="5429662"/>
          </a:xfrm>
          <a:prstGeom prst="rect">
            <a:avLst/>
          </a:prstGeom>
        </p:spPr>
      </p:pic>
      <p:pic>
        <p:nvPicPr>
          <p:cNvPr id="3" name="Afbeelding 2">
            <a:extLst>
              <a:ext uri="{FF2B5EF4-FFF2-40B4-BE49-F238E27FC236}">
                <a16:creationId xmlns:a16="http://schemas.microsoft.com/office/drawing/2014/main" id="{B0717EAC-F4BD-DD4C-8082-1D21A07E5577}"/>
              </a:ext>
            </a:extLst>
          </p:cNvPr>
          <p:cNvPicPr>
            <a:picLocks noChangeAspect="1"/>
          </p:cNvPicPr>
          <p:nvPr/>
        </p:nvPicPr>
        <p:blipFill>
          <a:blip r:embed="rId3"/>
          <a:stretch>
            <a:fillRect/>
          </a:stretch>
        </p:blipFill>
        <p:spPr>
          <a:xfrm>
            <a:off x="7548360" y="4410567"/>
            <a:ext cx="2201430" cy="3956192"/>
          </a:xfrm>
          <a:prstGeom prst="rect">
            <a:avLst/>
          </a:prstGeom>
        </p:spPr>
      </p:pic>
      <p:pic>
        <p:nvPicPr>
          <p:cNvPr id="23554" name="Picture 2" descr="Gratis vectorgraphic Cartoon ogen">
            <a:extLst>
              <a:ext uri="{FF2B5EF4-FFF2-40B4-BE49-F238E27FC236}">
                <a16:creationId xmlns:a16="http://schemas.microsoft.com/office/drawing/2014/main" id="{C11C6A80-D6BE-C14C-B637-1E75BEA7E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961" y="3354263"/>
            <a:ext cx="2181189" cy="10905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ratis vectorgraphic Cartoon ogen">
            <a:extLst>
              <a:ext uri="{FF2B5EF4-FFF2-40B4-BE49-F238E27FC236}">
                <a16:creationId xmlns:a16="http://schemas.microsoft.com/office/drawing/2014/main" id="{74425541-4FD3-3141-81CA-45630AA5C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401" y="4857749"/>
            <a:ext cx="1447050" cy="72352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33D0C454-F62A-BF44-BB89-E49DB9BE5C26}"/>
              </a:ext>
            </a:extLst>
          </p:cNvPr>
          <p:cNvSpPr txBox="1"/>
          <p:nvPr/>
        </p:nvSpPr>
        <p:spPr>
          <a:xfrm>
            <a:off x="445770" y="1320784"/>
            <a:ext cx="12104370" cy="1837426"/>
          </a:xfrm>
          <a:prstGeom prst="rect">
            <a:avLst/>
          </a:prstGeom>
          <a:noFill/>
        </p:spPr>
        <p:txBody>
          <a:bodyPr wrap="square" rtlCol="0">
            <a:spAutoFit/>
          </a:bodyPr>
          <a:lstStyle/>
          <a:p>
            <a:pPr algn="ctr"/>
            <a:r>
              <a:rPr lang="nl-BE" sz="5670" dirty="0">
                <a:latin typeface="American Typewriter" panose="02090604020004020304" pitchFamily="18" charset="77"/>
              </a:rPr>
              <a:t>Je vois, je vois, ce que tu ne vois pas et c’est…</a:t>
            </a:r>
          </a:p>
        </p:txBody>
      </p:sp>
      <p:pic>
        <p:nvPicPr>
          <p:cNvPr id="7" name="Afbeelding 6">
            <a:extLst>
              <a:ext uri="{FF2B5EF4-FFF2-40B4-BE49-F238E27FC236}">
                <a16:creationId xmlns:a16="http://schemas.microsoft.com/office/drawing/2014/main" id="{0CCA53C0-32D8-B249-9F94-3BFC7CD112FF}"/>
              </a:ext>
            </a:extLst>
          </p:cNvPr>
          <p:cNvPicPr>
            <a:picLocks noChangeAspect="1"/>
          </p:cNvPicPr>
          <p:nvPr/>
        </p:nvPicPr>
        <p:blipFill>
          <a:blip r:embed="rId5"/>
          <a:stretch>
            <a:fillRect/>
          </a:stretch>
        </p:blipFill>
        <p:spPr>
          <a:xfrm>
            <a:off x="4243616" y="6741558"/>
            <a:ext cx="1009626" cy="1427052"/>
          </a:xfrm>
          <a:prstGeom prst="rect">
            <a:avLst/>
          </a:prstGeom>
        </p:spPr>
      </p:pic>
    </p:spTree>
    <p:extLst>
      <p:ext uri="{BB962C8B-B14F-4D97-AF65-F5344CB8AC3E}">
        <p14:creationId xmlns:p14="http://schemas.microsoft.com/office/powerpoint/2010/main" val="355034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232115" y="2208276"/>
            <a:ext cx="8337370" cy="4750531"/>
          </a:xfrm>
          <a:prstGeom prst="rect">
            <a:avLst/>
          </a:prstGeom>
          <a:noFill/>
        </p:spPr>
        <p:txBody>
          <a:bodyPr wrap="square" lIns="96012" tIns="48006" rIns="96012" bIns="48006" rtlCol="0" anchor="t">
            <a:spAutoFit/>
          </a:bodyPr>
          <a:lstStyle/>
          <a:p>
            <a:pPr algn="just" rtl="0" fontAlgn="base"/>
            <a:r>
              <a:rPr lang="nl-NL" sz="1680" b="1" dirty="0">
                <a:solidFill>
                  <a:srgbClr val="000000"/>
                </a:solidFill>
                <a:latin typeface="Verdana" panose="020B0604030504040204" pitchFamily="34" charset="0"/>
              </a:rPr>
              <a:t>Opdracht 5: bieslook</a:t>
            </a:r>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Len heeft weer een nieuwe quizvraag voor jullie.</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Vraag 9: Wat is dit? </a:t>
            </a:r>
            <a:endParaRPr lang="nl-NL" sz="1680" dirty="0">
              <a:solidFill>
                <a:srgbClr val="000000"/>
              </a:solidFill>
              <a:latin typeface="Segoe UI" panose="020B0502040204020203" pitchFamily="34" charset="0"/>
            </a:endParaRPr>
          </a:p>
          <a:p>
            <a:pPr lvl="3" algn="just" fontAlgn="base"/>
            <a:r>
              <a:rPr lang="nl-NL" sz="1680" dirty="0">
                <a:solidFill>
                  <a:srgbClr val="000000"/>
                </a:solidFill>
                <a:latin typeface="Calibri" panose="020F0502020204030204" pitchFamily="34" charset="0"/>
              </a:rPr>
              <a:t>A. </a:t>
            </a:r>
            <a:r>
              <a:rPr lang="nl-NL" sz="1680" dirty="0">
                <a:solidFill>
                  <a:srgbClr val="000000"/>
                </a:solidFill>
                <a:latin typeface="Verdana" panose="020B0604030504040204" pitchFamily="34" charset="0"/>
                <a:ea typeface="Verdana" panose="020B0604030504040204" pitchFamily="34" charset="0"/>
              </a:rPr>
              <a:t>pijpajuin  </a:t>
            </a:r>
          </a:p>
          <a:p>
            <a:pPr lvl="3" algn="just" fontAlgn="base"/>
            <a:r>
              <a:rPr lang="nl-NL" sz="1680" b="1" dirty="0">
                <a:solidFill>
                  <a:srgbClr val="000000"/>
                </a:solidFill>
                <a:latin typeface="Verdana" panose="020B0604030504040204" pitchFamily="34" charset="0"/>
                <a:ea typeface="Verdana" panose="020B0604030504040204" pitchFamily="34" charset="0"/>
              </a:rPr>
              <a:t>B. bieslook </a:t>
            </a:r>
            <a:r>
              <a:rPr lang="nl-NL" sz="1680" dirty="0">
                <a:solidFill>
                  <a:srgbClr val="000000"/>
                </a:solidFill>
                <a:latin typeface="Verdana" panose="020B0604030504040204" pitchFamily="34" charset="0"/>
                <a:ea typeface="Verdana" panose="020B0604030504040204" pitchFamily="34" charset="0"/>
              </a:rPr>
              <a:t> </a:t>
            </a:r>
          </a:p>
          <a:p>
            <a:pPr lvl="3" algn="just" fontAlgn="base"/>
            <a:r>
              <a:rPr lang="nl-NL" sz="1680" dirty="0">
                <a:solidFill>
                  <a:srgbClr val="000000"/>
                </a:solidFill>
                <a:latin typeface="Verdana" panose="020B0604030504040204" pitchFamily="34" charset="0"/>
                <a:ea typeface="Verdana" panose="020B0604030504040204" pitchFamily="34" charset="0"/>
              </a:rPr>
              <a:t>C. peterselie  </a:t>
            </a:r>
          </a:p>
          <a:p>
            <a:pPr algn="just" rtl="0" fontAlgn="base"/>
            <a:endParaRPr lang="nl-NL" sz="1680" dirty="0">
              <a:solidFill>
                <a:srgbClr val="000000"/>
              </a:solidFill>
              <a:latin typeface="Segoe UI" panose="020B0502040204020203" pitchFamily="34" charset="0"/>
            </a:endParaRPr>
          </a:p>
          <a:p>
            <a:pPr algn="just" fontAlgn="base"/>
            <a:r>
              <a:rPr lang="nl-NL" sz="1680" dirty="0">
                <a:solidFill>
                  <a:srgbClr val="000000"/>
                </a:solidFill>
                <a:latin typeface="Verdana"/>
                <a:ea typeface="Verdana"/>
              </a:rPr>
              <a:t>En het juiste antwoord is... bieslook. Bieslook behoort tot de lookfamilie net zoals de ui, de prei en de knoflook. Bieslook kan je herkennen aan de lange, smalle en grasachtige stengels. </a:t>
            </a:r>
          </a:p>
          <a:p>
            <a:pPr algn="just"/>
            <a:endParaRPr lang="nl-NL" sz="1680" dirty="0">
              <a:solidFill>
                <a:srgbClr val="000000"/>
              </a:solidFill>
              <a:latin typeface="Verdana"/>
              <a:ea typeface="Verdana"/>
            </a:endParaRPr>
          </a:p>
          <a:p>
            <a:pPr algn="just"/>
            <a:r>
              <a:rPr lang="nl-NL" sz="1680" dirty="0">
                <a:solidFill>
                  <a:srgbClr val="000000"/>
                </a:solidFill>
                <a:latin typeface="Verdana"/>
                <a:ea typeface="Verdana"/>
              </a:rPr>
              <a:t>Bieslook wordt op akkers bebouwd. </a:t>
            </a:r>
            <a:r>
              <a:rPr lang="nl-NL" sz="1680" dirty="0">
                <a:solidFill>
                  <a:srgbClr val="000000"/>
                </a:solidFill>
                <a:latin typeface="Verdana"/>
                <a:ea typeface="Verdana"/>
                <a:cs typeface="Calibri"/>
              </a:rPr>
              <a:t>De grond in deze omgeving is zeer vochtig, waardoor andere gewassen er niet vaak bebouwd worden. Doordat de omgeving zo vochtig is, zijn er rond de akkers heel wat grachten voorzien, zodat het water afgevoerd kan worden. Verder zijn er ook heel wat weilanden die gebruikt worden om koeien of schapen op te laten grazen.  </a:t>
            </a:r>
            <a:endParaRPr lang="nl-NL" sz="2520" dirty="0">
              <a:cs typeface="Calibri"/>
            </a:endParaRPr>
          </a:p>
          <a:p>
            <a:pPr algn="just" fontAlgn="base"/>
            <a:endParaRPr lang="nl-NL" sz="168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0358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840B21A0-4E29-6346-816A-59C2F05D8CD3}"/>
              </a:ext>
            </a:extLst>
          </p:cNvPr>
          <p:cNvSpPr/>
          <p:nvPr/>
        </p:nvSpPr>
        <p:spPr>
          <a:xfrm>
            <a:off x="382549" y="1567931"/>
            <a:ext cx="11956493" cy="1363085"/>
          </a:xfrm>
          <a:prstGeom prst="roundRect">
            <a:avLst/>
          </a:prstGeom>
          <a:solidFill>
            <a:schemeClr val="accent6">
              <a:lumMod val="60000"/>
              <a:lumOff val="40000"/>
              <a:alpha val="48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2" name="Tekstvak 1">
            <a:extLst>
              <a:ext uri="{FF2B5EF4-FFF2-40B4-BE49-F238E27FC236}">
                <a16:creationId xmlns:a16="http://schemas.microsoft.com/office/drawing/2014/main" id="{68DC456A-F5CD-7E46-B5DE-3E9C0419D642}"/>
              </a:ext>
            </a:extLst>
          </p:cNvPr>
          <p:cNvSpPr txBox="1"/>
          <p:nvPr/>
        </p:nvSpPr>
        <p:spPr>
          <a:xfrm>
            <a:off x="915115" y="1872798"/>
            <a:ext cx="10891361" cy="867930"/>
          </a:xfrm>
          <a:prstGeom prst="rect">
            <a:avLst/>
          </a:prstGeom>
          <a:noFill/>
        </p:spPr>
        <p:txBody>
          <a:bodyPr wrap="square" rtlCol="0">
            <a:spAutoFit/>
          </a:bodyPr>
          <a:lstStyle/>
          <a:p>
            <a:pPr algn="ctr"/>
            <a:r>
              <a:rPr lang="nl-BE" sz="5040" dirty="0">
                <a:latin typeface="American Typewriter" panose="02090604020004020304" pitchFamily="18" charset="77"/>
              </a:rPr>
              <a:t>Vraag 9: Wat is dit?</a:t>
            </a:r>
          </a:p>
        </p:txBody>
      </p:sp>
      <p:sp>
        <p:nvSpPr>
          <p:cNvPr id="5" name="Afgeronde rechthoek 4">
            <a:extLst>
              <a:ext uri="{FF2B5EF4-FFF2-40B4-BE49-F238E27FC236}">
                <a16:creationId xmlns:a16="http://schemas.microsoft.com/office/drawing/2014/main" id="{E151A53D-48FB-C04D-8AE1-CCBCE712753D}"/>
              </a:ext>
            </a:extLst>
          </p:cNvPr>
          <p:cNvSpPr/>
          <p:nvPr/>
        </p:nvSpPr>
        <p:spPr>
          <a:xfrm>
            <a:off x="7005877" y="3360420"/>
            <a:ext cx="5333165" cy="467285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4" name="Tekstvak 3">
            <a:extLst>
              <a:ext uri="{FF2B5EF4-FFF2-40B4-BE49-F238E27FC236}">
                <a16:creationId xmlns:a16="http://schemas.microsoft.com/office/drawing/2014/main" id="{D1B0C731-6CD0-A345-B07F-640788E9E80F}"/>
              </a:ext>
            </a:extLst>
          </p:cNvPr>
          <p:cNvSpPr txBox="1"/>
          <p:nvPr/>
        </p:nvSpPr>
        <p:spPr>
          <a:xfrm>
            <a:off x="7185898" y="3838644"/>
            <a:ext cx="4973121" cy="3711785"/>
          </a:xfrm>
          <a:prstGeom prst="rect">
            <a:avLst/>
          </a:prstGeom>
          <a:noFill/>
        </p:spPr>
        <p:txBody>
          <a:bodyPr wrap="square" rtlCol="0">
            <a:spAutoFit/>
          </a:bodyPr>
          <a:lstStyle/>
          <a:p>
            <a:r>
              <a:rPr lang="nl-BE" sz="3360" b="1" dirty="0">
                <a:latin typeface="American Typewriter" panose="02090604020004020304" pitchFamily="18" charset="77"/>
              </a:rPr>
              <a:t>A</a:t>
            </a:r>
            <a:r>
              <a:rPr lang="nl-BE" sz="3360" dirty="0">
                <a:latin typeface="American Typewriter" panose="02090604020004020304" pitchFamily="18" charset="77"/>
              </a:rPr>
              <a:t> pijpajuin </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B</a:t>
            </a:r>
            <a:r>
              <a:rPr lang="nl-BE" sz="3360" dirty="0">
                <a:latin typeface="American Typewriter" panose="02090604020004020304" pitchFamily="18" charset="77"/>
              </a:rPr>
              <a:t> bieslook</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C</a:t>
            </a:r>
            <a:r>
              <a:rPr lang="nl-BE" sz="3360" dirty="0">
                <a:latin typeface="American Typewriter" panose="02090604020004020304" pitchFamily="18" charset="77"/>
              </a:rPr>
              <a:t> peterselie</a:t>
            </a:r>
          </a:p>
        </p:txBody>
      </p:sp>
      <p:pic>
        <p:nvPicPr>
          <p:cNvPr id="8" name="Afbeelding 7">
            <a:extLst>
              <a:ext uri="{FF2B5EF4-FFF2-40B4-BE49-F238E27FC236}">
                <a16:creationId xmlns:a16="http://schemas.microsoft.com/office/drawing/2014/main" id="{3F821147-F59D-C94C-8FD4-41433B86B48E}"/>
              </a:ext>
            </a:extLst>
          </p:cNvPr>
          <p:cNvPicPr>
            <a:picLocks noChangeAspect="1"/>
          </p:cNvPicPr>
          <p:nvPr/>
        </p:nvPicPr>
        <p:blipFill>
          <a:blip r:embed="rId2"/>
          <a:stretch>
            <a:fillRect/>
          </a:stretch>
        </p:blipFill>
        <p:spPr>
          <a:xfrm>
            <a:off x="543154" y="2018065"/>
            <a:ext cx="451971" cy="934180"/>
          </a:xfrm>
          <a:prstGeom prst="rect">
            <a:avLst/>
          </a:prstGeom>
        </p:spPr>
      </p:pic>
      <p:pic>
        <p:nvPicPr>
          <p:cNvPr id="9" name="Afbeelding 8">
            <a:extLst>
              <a:ext uri="{FF2B5EF4-FFF2-40B4-BE49-F238E27FC236}">
                <a16:creationId xmlns:a16="http://schemas.microsoft.com/office/drawing/2014/main" id="{B0156F10-B3B3-EE4F-BB3C-DE4981366DEC}"/>
              </a:ext>
            </a:extLst>
          </p:cNvPr>
          <p:cNvPicPr>
            <a:picLocks noChangeAspect="1"/>
          </p:cNvPicPr>
          <p:nvPr/>
        </p:nvPicPr>
        <p:blipFill>
          <a:blip r:embed="rId3"/>
          <a:stretch>
            <a:fillRect/>
          </a:stretch>
        </p:blipFill>
        <p:spPr>
          <a:xfrm>
            <a:off x="995125" y="2165912"/>
            <a:ext cx="437556" cy="786332"/>
          </a:xfrm>
          <a:prstGeom prst="rect">
            <a:avLst/>
          </a:prstGeom>
        </p:spPr>
      </p:pic>
      <p:pic>
        <p:nvPicPr>
          <p:cNvPr id="8194" name="Picture 2" descr="Hoe moet je bieslook kweken? | Bieslook zaaien, verzorgen en oogsten!">
            <a:extLst>
              <a:ext uri="{FF2B5EF4-FFF2-40B4-BE49-F238E27FC236}">
                <a16:creationId xmlns:a16="http://schemas.microsoft.com/office/drawing/2014/main" id="{36948F3F-1A44-45C3-B0DF-478466447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02" y="3200435"/>
            <a:ext cx="3314772" cy="4991658"/>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6" descr="Afbeelding met bloem, paars, plant, buiten&#10;&#10;Automatisch gegenereerde beschrijving">
            <a:extLst>
              <a:ext uri="{FF2B5EF4-FFF2-40B4-BE49-F238E27FC236}">
                <a16:creationId xmlns:a16="http://schemas.microsoft.com/office/drawing/2014/main" id="{14A231AB-986D-4768-8129-9F9663A29DE5}"/>
              </a:ext>
            </a:extLst>
          </p:cNvPr>
          <p:cNvPicPr>
            <a:picLocks noChangeAspect="1"/>
          </p:cNvPicPr>
          <p:nvPr/>
        </p:nvPicPr>
        <p:blipFill>
          <a:blip r:embed="rId5"/>
          <a:stretch>
            <a:fillRect/>
          </a:stretch>
        </p:blipFill>
        <p:spPr>
          <a:xfrm>
            <a:off x="3291841" y="4053345"/>
            <a:ext cx="3329940" cy="3332585"/>
          </a:xfrm>
          <a:prstGeom prst="rect">
            <a:avLst/>
          </a:prstGeom>
        </p:spPr>
      </p:pic>
    </p:spTree>
    <p:extLst>
      <p:ext uri="{BB962C8B-B14F-4D97-AF65-F5344CB8AC3E}">
        <p14:creationId xmlns:p14="http://schemas.microsoft.com/office/powerpoint/2010/main" val="3753920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168107" y="1582261"/>
            <a:ext cx="8337370" cy="6818790"/>
          </a:xfrm>
          <a:prstGeom prst="rect">
            <a:avLst/>
          </a:prstGeom>
          <a:noFill/>
        </p:spPr>
        <p:txBody>
          <a:bodyPr wrap="square" lIns="96012" tIns="48006" rIns="96012" bIns="48006" rtlCol="0" anchor="t">
            <a:spAutoFit/>
          </a:bodyPr>
          <a:lstStyle/>
          <a:p>
            <a:pPr rtl="0" fontAlgn="base"/>
            <a:r>
              <a:rPr lang="nl-NL" sz="1680" dirty="0">
                <a:solidFill>
                  <a:srgbClr val="000000"/>
                </a:solidFill>
                <a:latin typeface="Verdana" panose="020B0604030504040204" pitchFamily="34" charset="0"/>
              </a:rPr>
              <a:t>Hier komt de bonusvraag </a:t>
            </a:r>
            <a:endParaRPr lang="nl-NL" sz="1680" dirty="0">
              <a:solidFill>
                <a:srgbClr val="000000"/>
              </a:solidFill>
              <a:latin typeface="Segoe UI" panose="020B0502040204020203" pitchFamily="34" charset="0"/>
            </a:endParaRPr>
          </a:p>
          <a:p>
            <a:pPr rtl="0" fontAlgn="base"/>
            <a:r>
              <a:rPr lang="nl-NL" sz="1680" dirty="0">
                <a:solidFill>
                  <a:srgbClr val="000000"/>
                </a:solidFill>
                <a:latin typeface="Verdana" panose="020B0604030504040204" pitchFamily="34" charset="0"/>
              </a:rPr>
              <a:t>	Vraag 10: Tot welke familie behoort de bieslook?  </a:t>
            </a:r>
            <a:endParaRPr lang="nl-NL" sz="1680" dirty="0">
              <a:solidFill>
                <a:srgbClr val="000000"/>
              </a:solidFill>
              <a:latin typeface="Segoe UI" panose="020B0502040204020203" pitchFamily="34" charset="0"/>
            </a:endParaRPr>
          </a:p>
          <a:p>
            <a:pPr lvl="3" fontAlgn="base"/>
            <a:r>
              <a:rPr lang="nl-NL" sz="1680" dirty="0">
                <a:solidFill>
                  <a:srgbClr val="000000"/>
                </a:solidFill>
                <a:latin typeface="Verdana" panose="020B0604030504040204" pitchFamily="34" charset="0"/>
              </a:rPr>
              <a:t>A. Bolfamilie  </a:t>
            </a:r>
            <a:endParaRPr lang="nl-NL" sz="1680" dirty="0">
              <a:solidFill>
                <a:srgbClr val="000000"/>
              </a:solidFill>
              <a:latin typeface="Calibri" panose="020F0502020204030204" pitchFamily="34" charset="0"/>
            </a:endParaRPr>
          </a:p>
          <a:p>
            <a:pPr lvl="3" fontAlgn="base"/>
            <a:r>
              <a:rPr lang="nl-NL" sz="1680" dirty="0">
                <a:solidFill>
                  <a:srgbClr val="000000"/>
                </a:solidFill>
                <a:latin typeface="Verdana" panose="020B0604030504040204" pitchFamily="34" charset="0"/>
              </a:rPr>
              <a:t>B. Knolfamilie  </a:t>
            </a:r>
            <a:endParaRPr lang="nl-NL" sz="1680" dirty="0">
              <a:solidFill>
                <a:srgbClr val="000000"/>
              </a:solidFill>
              <a:latin typeface="Calibri" panose="020F0502020204030204" pitchFamily="34" charset="0"/>
            </a:endParaRPr>
          </a:p>
          <a:p>
            <a:pPr lvl="3" fontAlgn="base"/>
            <a:r>
              <a:rPr lang="nl-NL" sz="1680" b="1" dirty="0">
                <a:solidFill>
                  <a:srgbClr val="000000"/>
                </a:solidFill>
                <a:latin typeface="Calibri" panose="020F0502020204030204" pitchFamily="34" charset="0"/>
              </a:rPr>
              <a:t>C. </a:t>
            </a:r>
            <a:r>
              <a:rPr lang="nl-NL" sz="1680" b="1" dirty="0">
                <a:solidFill>
                  <a:srgbClr val="000000"/>
                </a:solidFill>
                <a:latin typeface="Verdana" panose="020B0604030504040204" pitchFamily="34" charset="0"/>
              </a:rPr>
              <a:t>Lookfamilie </a:t>
            </a:r>
            <a:r>
              <a:rPr lang="nl-NL" sz="1680" dirty="0">
                <a:solidFill>
                  <a:srgbClr val="000000"/>
                </a:solidFill>
                <a:latin typeface="Verdana" panose="020B0604030504040204" pitchFamily="34" charset="0"/>
              </a:rPr>
              <a:t>   </a:t>
            </a:r>
            <a:endParaRPr lang="nl-NL" sz="1680" dirty="0">
              <a:solidFill>
                <a:srgbClr val="000000"/>
              </a:solidFill>
              <a:latin typeface="Calibri" panose="020F0502020204030204" pitchFamily="34" charset="0"/>
            </a:endParaRPr>
          </a:p>
          <a:p>
            <a:pPr rtl="0" fontAlgn="base"/>
            <a:endParaRPr lang="nl-NL" sz="1680" dirty="0">
              <a:solidFill>
                <a:srgbClr val="000000"/>
              </a:solidFill>
              <a:latin typeface="Segoe UI" panose="020B0502040204020203" pitchFamily="34" charset="0"/>
            </a:endParaRPr>
          </a:p>
          <a:p>
            <a:pPr rtl="0" fontAlgn="base"/>
            <a:r>
              <a:rPr lang="nl-NL" sz="1680" dirty="0">
                <a:solidFill>
                  <a:srgbClr val="000000"/>
                </a:solidFill>
                <a:latin typeface="Verdana" panose="020B0604030504040204" pitchFamily="34" charset="0"/>
              </a:rPr>
              <a:t>Kijk eens rondom jullie. Wat valt jullie op aan de beplanting in dit open gebied? Hoe komt het dat deze planten allemaal in rijen staan?</a:t>
            </a:r>
          </a:p>
          <a:p>
            <a:pPr rtl="0" fontAlgn="base"/>
            <a:r>
              <a:rPr lang="nl-NL" sz="1680" dirty="0">
                <a:solidFill>
                  <a:srgbClr val="000000"/>
                </a:solidFill>
                <a:latin typeface="Verdana" panose="020B0604030504040204" pitchFamily="34" charset="0"/>
              </a:rPr>
              <a:t> </a:t>
            </a:r>
            <a:br>
              <a:rPr lang="nl-NL" sz="1680" dirty="0">
                <a:solidFill>
                  <a:srgbClr val="000000"/>
                </a:solidFill>
                <a:latin typeface="Verdana" panose="020B0604030504040204" pitchFamily="34" charset="0"/>
              </a:rPr>
            </a:br>
            <a:r>
              <a:rPr lang="nl-NL" sz="1680" i="1" u="sng" dirty="0">
                <a:solidFill>
                  <a:srgbClr val="000000"/>
                </a:solidFill>
                <a:latin typeface="Verdana" panose="020B0604030504040204" pitchFamily="34" charset="0"/>
              </a:rPr>
              <a:t>Opdracht 1:</a:t>
            </a:r>
            <a:r>
              <a:rPr lang="nl-NL" sz="1680" i="1" dirty="0">
                <a:solidFill>
                  <a:srgbClr val="000000"/>
                </a:solidFill>
                <a:latin typeface="Verdana" panose="020B0604030504040204" pitchFamily="34" charset="0"/>
              </a:rPr>
              <a:t> </a:t>
            </a:r>
            <a:r>
              <a:rPr lang="nl-NL" sz="1680" dirty="0">
                <a:solidFill>
                  <a:srgbClr val="000000"/>
                </a:solidFill>
                <a:latin typeface="Verdana" panose="020B0604030504040204" pitchFamily="34" charset="0"/>
              </a:rPr>
              <a:t>Zo meteen krijgen jullie allemaal een stukje bieslook (leerkracht geeft de bieslook). </a:t>
            </a:r>
            <a:r>
              <a:rPr lang="nl-NL" sz="1680" dirty="0">
                <a:solidFill>
                  <a:srgbClr val="000000"/>
                </a:solidFill>
                <a:latin typeface="Times New Roman" panose="02020603050405020304" pitchFamily="18" charset="0"/>
              </a:rPr>
              <a:t>   </a:t>
            </a:r>
            <a:endParaRPr lang="nl-NL" sz="1680" dirty="0">
              <a:solidFill>
                <a:srgbClr val="000000"/>
              </a:solidFill>
              <a:latin typeface="Segoe UI" panose="020B0502040204020203" pitchFamily="34" charset="0"/>
            </a:endParaRPr>
          </a:p>
          <a:p>
            <a:pPr marL="180023" indent="-180023" fontAlgn="base">
              <a:buFontTx/>
              <a:buChar char="-"/>
            </a:pPr>
            <a:r>
              <a:rPr lang="nl-NL" sz="1680" dirty="0">
                <a:solidFill>
                  <a:srgbClr val="000000"/>
                </a:solidFill>
                <a:latin typeface="Verdana" panose="020B0604030504040204" pitchFamily="34" charset="0"/>
              </a:rPr>
              <a:t>Voel er eens aan. Hoe voelt het? </a:t>
            </a:r>
            <a:endParaRPr lang="nl-NL" sz="1680" dirty="0">
              <a:solidFill>
                <a:srgbClr val="000000"/>
              </a:solidFill>
              <a:latin typeface="Calibri" panose="020F0502020204030204" pitchFamily="34" charset="0"/>
            </a:endParaRPr>
          </a:p>
          <a:p>
            <a:pPr marL="180023" indent="-180023" fontAlgn="base">
              <a:buFontTx/>
              <a:buChar char="-"/>
            </a:pPr>
            <a:r>
              <a:rPr lang="nl-NL" sz="1680" dirty="0">
                <a:solidFill>
                  <a:srgbClr val="000000"/>
                </a:solidFill>
                <a:latin typeface="Verdana"/>
                <a:ea typeface="Verdana"/>
              </a:rPr>
              <a:t>Ruik er eens aan. Hoe ruikt het? </a:t>
            </a:r>
            <a:endParaRPr lang="nl-NL" sz="1680" dirty="0">
              <a:solidFill>
                <a:srgbClr val="000000"/>
              </a:solidFill>
              <a:latin typeface="Calibri" panose="020F0502020204030204" pitchFamily="34" charset="0"/>
            </a:endParaRPr>
          </a:p>
          <a:p>
            <a:pPr marL="180023" indent="-180023" fontAlgn="base">
              <a:buFontTx/>
              <a:buChar char="-"/>
            </a:pPr>
            <a:r>
              <a:rPr lang="nl-NL" sz="1680" dirty="0">
                <a:solidFill>
                  <a:srgbClr val="000000"/>
                </a:solidFill>
                <a:latin typeface="Verdana"/>
                <a:ea typeface="Verdana"/>
              </a:rPr>
              <a:t>Proef er eens aan. Hoe proeft het? </a:t>
            </a:r>
          </a:p>
          <a:p>
            <a:pPr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fontAlgn="base"/>
            <a:r>
              <a:rPr lang="nl-NL" sz="1680" i="1" u="sng" dirty="0">
                <a:solidFill>
                  <a:srgbClr val="000000"/>
                </a:solidFill>
                <a:latin typeface="Verdana"/>
                <a:ea typeface="Verdana"/>
              </a:rPr>
              <a:t>Opdracht 2:</a:t>
            </a:r>
            <a:r>
              <a:rPr lang="nl-NL" sz="1680" i="1" dirty="0">
                <a:solidFill>
                  <a:srgbClr val="000000"/>
                </a:solidFill>
                <a:latin typeface="Verdana"/>
                <a:ea typeface="Verdana"/>
              </a:rPr>
              <a:t> </a:t>
            </a:r>
            <a:r>
              <a:rPr lang="nl-NL" sz="1680" dirty="0">
                <a:solidFill>
                  <a:srgbClr val="000000"/>
                </a:solidFill>
                <a:latin typeface="Verdana"/>
                <a:ea typeface="Verdana"/>
              </a:rPr>
              <a:t>Leerlingen zetten hun seizoensbril op. De leerkracht stelt enkele vragen aan de leerlingen: </a:t>
            </a:r>
            <a:endParaRPr lang="nl-NL" sz="1680" dirty="0">
              <a:solidFill>
                <a:srgbClr val="000000"/>
              </a:solidFill>
              <a:latin typeface="Calibri"/>
              <a:ea typeface="Verdana"/>
              <a:cs typeface="Calibri"/>
            </a:endParaRPr>
          </a:p>
          <a:p>
            <a:pPr marL="180023" indent="-180023" fontAlgn="base">
              <a:buFontTx/>
              <a:buChar char="-"/>
            </a:pPr>
            <a:r>
              <a:rPr lang="nl-NL" sz="1680" dirty="0">
                <a:solidFill>
                  <a:srgbClr val="000000"/>
                </a:solidFill>
                <a:latin typeface="Verdana"/>
                <a:ea typeface="Verdana"/>
              </a:rPr>
              <a:t>Zie je bieslook in elk seizoen? </a:t>
            </a:r>
            <a:endParaRPr lang="nl-NL" sz="1680" dirty="0">
              <a:solidFill>
                <a:srgbClr val="000000"/>
              </a:solidFill>
              <a:latin typeface="Calibri"/>
              <a:ea typeface="Verdana"/>
              <a:cs typeface="Calibri"/>
            </a:endParaRPr>
          </a:p>
          <a:p>
            <a:pPr marL="180023" indent="-180023" fontAlgn="base">
              <a:buFontTx/>
              <a:buChar char="-"/>
            </a:pPr>
            <a:r>
              <a:rPr lang="nl-NL" sz="1680" dirty="0">
                <a:solidFill>
                  <a:srgbClr val="000000"/>
                </a:solidFill>
                <a:latin typeface="Verdana" panose="020B0604030504040204" pitchFamily="34" charset="0"/>
              </a:rPr>
              <a:t>Ziet bieslook er altijd hetzelfde uit? </a:t>
            </a:r>
          </a:p>
          <a:p>
            <a:pPr marL="180023" indent="-180023" fontAlgn="base">
              <a:buFontTx/>
              <a:buChar char="-"/>
            </a:pPr>
            <a:endParaRPr lang="nl-NL" sz="1680" dirty="0">
              <a:solidFill>
                <a:srgbClr val="000000"/>
              </a:solidFill>
              <a:latin typeface="Calibri" panose="020F0502020204030204" pitchFamily="34" charset="0"/>
            </a:endParaRPr>
          </a:p>
          <a:p>
            <a:pPr rtl="0" fontAlgn="base"/>
            <a:r>
              <a:rPr lang="nl-NL" sz="1680" dirty="0">
                <a:solidFill>
                  <a:srgbClr val="000000"/>
                </a:solidFill>
                <a:latin typeface="Verdana"/>
                <a:ea typeface="Verdana"/>
              </a:rPr>
              <a:t>Bieslook is een winterharde plant. Dat wil zeggen dat de plant in de herfst niet afsterft en in het voorjaar opnieuw tot leven komt tot september/oktober. Aan het einde van de lente krijgt bieslook mooie paarse bloemetjes. </a:t>
            </a:r>
            <a:endParaRPr lang="nl-NL" sz="1680" dirty="0">
              <a:solidFill>
                <a:srgbClr val="000000"/>
              </a:solidFill>
              <a:latin typeface="Segoe UI" panose="020B0502040204020203" pitchFamily="34" charset="0"/>
            </a:endParaRPr>
          </a:p>
          <a:p>
            <a:pPr rtl="0" fontAlgn="base"/>
            <a:endParaRPr lang="nl-NL" sz="1680" dirty="0">
              <a:solidFill>
                <a:srgbClr val="000000"/>
              </a:solidFill>
              <a:latin typeface="Segoe UI" panose="020B0502040204020203" pitchFamily="34" charset="0"/>
            </a:endParaRPr>
          </a:p>
          <a:p>
            <a:pPr rtl="0" fontAlgn="base"/>
            <a:endParaRPr lang="nl-NL" sz="168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828436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840B21A0-4E29-6346-816A-59C2F05D8CD3}"/>
              </a:ext>
            </a:extLst>
          </p:cNvPr>
          <p:cNvSpPr/>
          <p:nvPr/>
        </p:nvSpPr>
        <p:spPr>
          <a:xfrm>
            <a:off x="382549" y="1567932"/>
            <a:ext cx="11956493" cy="1642470"/>
          </a:xfrm>
          <a:prstGeom prst="roundRect">
            <a:avLst/>
          </a:prstGeom>
          <a:solidFill>
            <a:schemeClr val="accent4">
              <a:lumMod val="40000"/>
              <a:lumOff val="60000"/>
              <a:alpha val="48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2" name="Tekstvak 1">
            <a:extLst>
              <a:ext uri="{FF2B5EF4-FFF2-40B4-BE49-F238E27FC236}">
                <a16:creationId xmlns:a16="http://schemas.microsoft.com/office/drawing/2014/main" id="{68DC456A-F5CD-7E46-B5DE-3E9C0419D642}"/>
              </a:ext>
            </a:extLst>
          </p:cNvPr>
          <p:cNvSpPr txBox="1"/>
          <p:nvPr/>
        </p:nvSpPr>
        <p:spPr>
          <a:xfrm>
            <a:off x="915115" y="1652819"/>
            <a:ext cx="10891361" cy="1384995"/>
          </a:xfrm>
          <a:prstGeom prst="rect">
            <a:avLst/>
          </a:prstGeom>
          <a:noFill/>
        </p:spPr>
        <p:txBody>
          <a:bodyPr wrap="square" rtlCol="0">
            <a:spAutoFit/>
          </a:bodyPr>
          <a:lstStyle/>
          <a:p>
            <a:pPr algn="ctr"/>
            <a:r>
              <a:rPr lang="nl-BE" sz="4200" dirty="0">
                <a:latin typeface="American Typewriter" panose="02090604020004020304" pitchFamily="18" charset="77"/>
              </a:rPr>
              <a:t>Vraag 10: Tot welke familie behoort bieslook?</a:t>
            </a:r>
            <a:endParaRPr lang="nl-BE" sz="5040" dirty="0">
              <a:latin typeface="American Typewriter" panose="02090604020004020304" pitchFamily="18" charset="77"/>
            </a:endParaRPr>
          </a:p>
        </p:txBody>
      </p:sp>
      <p:pic>
        <p:nvPicPr>
          <p:cNvPr id="7" name="Afbeelding 6">
            <a:extLst>
              <a:ext uri="{FF2B5EF4-FFF2-40B4-BE49-F238E27FC236}">
                <a16:creationId xmlns:a16="http://schemas.microsoft.com/office/drawing/2014/main" id="{2B355CC4-60E6-A946-BB9C-F13238908823}"/>
              </a:ext>
            </a:extLst>
          </p:cNvPr>
          <p:cNvPicPr>
            <a:picLocks noChangeAspect="1"/>
          </p:cNvPicPr>
          <p:nvPr/>
        </p:nvPicPr>
        <p:blipFill>
          <a:blip r:embed="rId2"/>
          <a:stretch>
            <a:fillRect/>
          </a:stretch>
        </p:blipFill>
        <p:spPr>
          <a:xfrm>
            <a:off x="541736" y="2328353"/>
            <a:ext cx="451971" cy="934180"/>
          </a:xfrm>
          <a:prstGeom prst="rect">
            <a:avLst/>
          </a:prstGeom>
        </p:spPr>
      </p:pic>
      <p:pic>
        <p:nvPicPr>
          <p:cNvPr id="8" name="Afbeelding 7">
            <a:extLst>
              <a:ext uri="{FF2B5EF4-FFF2-40B4-BE49-F238E27FC236}">
                <a16:creationId xmlns:a16="http://schemas.microsoft.com/office/drawing/2014/main" id="{B286A3F9-89EA-654C-A340-34C54053E423}"/>
              </a:ext>
            </a:extLst>
          </p:cNvPr>
          <p:cNvPicPr>
            <a:picLocks noChangeAspect="1"/>
          </p:cNvPicPr>
          <p:nvPr/>
        </p:nvPicPr>
        <p:blipFill>
          <a:blip r:embed="rId3"/>
          <a:stretch>
            <a:fillRect/>
          </a:stretch>
        </p:blipFill>
        <p:spPr>
          <a:xfrm>
            <a:off x="934115" y="2476201"/>
            <a:ext cx="437556" cy="786332"/>
          </a:xfrm>
          <a:prstGeom prst="rect">
            <a:avLst/>
          </a:prstGeom>
        </p:spPr>
      </p:pic>
      <p:sp>
        <p:nvSpPr>
          <p:cNvPr id="10" name="Afgeronde rechthoek 9">
            <a:extLst>
              <a:ext uri="{FF2B5EF4-FFF2-40B4-BE49-F238E27FC236}">
                <a16:creationId xmlns:a16="http://schemas.microsoft.com/office/drawing/2014/main" id="{F4C545B5-CB89-7043-BBA8-702BF3F98C03}"/>
              </a:ext>
            </a:extLst>
          </p:cNvPr>
          <p:cNvSpPr/>
          <p:nvPr/>
        </p:nvSpPr>
        <p:spPr>
          <a:xfrm>
            <a:off x="7020877" y="3525442"/>
            <a:ext cx="5318165" cy="4507827"/>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solidFill>
                <a:schemeClr val="accent4"/>
              </a:solidFill>
            </a:endParaRPr>
          </a:p>
        </p:txBody>
      </p:sp>
      <p:sp>
        <p:nvSpPr>
          <p:cNvPr id="11" name="Tekstvak 10">
            <a:extLst>
              <a:ext uri="{FF2B5EF4-FFF2-40B4-BE49-F238E27FC236}">
                <a16:creationId xmlns:a16="http://schemas.microsoft.com/office/drawing/2014/main" id="{F2824153-608E-1F46-AA00-1FE5A9020E82}"/>
              </a:ext>
            </a:extLst>
          </p:cNvPr>
          <p:cNvSpPr txBox="1"/>
          <p:nvPr/>
        </p:nvSpPr>
        <p:spPr>
          <a:xfrm>
            <a:off x="7148394" y="3921154"/>
            <a:ext cx="5190648" cy="3711785"/>
          </a:xfrm>
          <a:prstGeom prst="rect">
            <a:avLst/>
          </a:prstGeom>
          <a:noFill/>
        </p:spPr>
        <p:txBody>
          <a:bodyPr wrap="square" rtlCol="0">
            <a:spAutoFit/>
          </a:bodyPr>
          <a:lstStyle/>
          <a:p>
            <a:r>
              <a:rPr lang="nl-BE" sz="3360" b="1" dirty="0">
                <a:latin typeface="American Typewriter" panose="02090604020004020304" pitchFamily="18" charset="77"/>
              </a:rPr>
              <a:t>A</a:t>
            </a:r>
            <a:r>
              <a:rPr lang="nl-BE" sz="3360" dirty="0">
                <a:latin typeface="American Typewriter" panose="02090604020004020304" pitchFamily="18" charset="77"/>
              </a:rPr>
              <a:t> Bolfamilie</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B</a:t>
            </a:r>
            <a:r>
              <a:rPr lang="nl-BE" sz="3360" dirty="0">
                <a:latin typeface="American Typewriter" panose="02090604020004020304" pitchFamily="18" charset="77"/>
              </a:rPr>
              <a:t> Knolfamilie</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C</a:t>
            </a:r>
            <a:r>
              <a:rPr lang="nl-BE" sz="3360" dirty="0">
                <a:latin typeface="American Typewriter" panose="02090604020004020304" pitchFamily="18" charset="77"/>
              </a:rPr>
              <a:t> Lookfamilie</a:t>
            </a:r>
          </a:p>
        </p:txBody>
      </p:sp>
      <p:pic>
        <p:nvPicPr>
          <p:cNvPr id="9218" name="Picture 2" descr="Bieslook recepten (23.950) - Zelf Bieslook maken - Smulweb">
            <a:extLst>
              <a:ext uri="{FF2B5EF4-FFF2-40B4-BE49-F238E27FC236}">
                <a16:creationId xmlns:a16="http://schemas.microsoft.com/office/drawing/2014/main" id="{68E2BAB8-D143-4687-9279-7C64F13BE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51" y="3962939"/>
            <a:ext cx="6291543" cy="382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129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olders van Stabroek - Hikingroute | RouteYou">
            <a:extLst>
              <a:ext uri="{FF2B5EF4-FFF2-40B4-BE49-F238E27FC236}">
                <a16:creationId xmlns:a16="http://schemas.microsoft.com/office/drawing/2014/main" id="{A42DF191-5E62-4586-A2DF-D6575103F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53" y="2600325"/>
            <a:ext cx="586740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bsite (17)">
            <a:extLst>
              <a:ext uri="{FF2B5EF4-FFF2-40B4-BE49-F238E27FC236}">
                <a16:creationId xmlns:a16="http://schemas.microsoft.com/office/drawing/2014/main" id="{B2D3DA3F-B43A-4546-B193-BFECAA801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53" y="2600325"/>
            <a:ext cx="6629347" cy="440055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2E7D76B-F9FE-3345-9633-924BD2969F77}"/>
              </a:ext>
            </a:extLst>
          </p:cNvPr>
          <p:cNvPicPr>
            <a:picLocks noChangeAspect="1"/>
          </p:cNvPicPr>
          <p:nvPr/>
        </p:nvPicPr>
        <p:blipFill>
          <a:blip r:embed="rId4"/>
          <a:stretch>
            <a:fillRect/>
          </a:stretch>
        </p:blipFill>
        <p:spPr>
          <a:xfrm>
            <a:off x="217627" y="4657644"/>
            <a:ext cx="1195373" cy="2470717"/>
          </a:xfrm>
          <a:prstGeom prst="rect">
            <a:avLst/>
          </a:prstGeom>
        </p:spPr>
      </p:pic>
      <p:pic>
        <p:nvPicPr>
          <p:cNvPr id="6" name="Afbeelding 5">
            <a:extLst>
              <a:ext uri="{FF2B5EF4-FFF2-40B4-BE49-F238E27FC236}">
                <a16:creationId xmlns:a16="http://schemas.microsoft.com/office/drawing/2014/main" id="{62825ADA-18F7-414E-AE44-E4F3F9EDEE96}"/>
              </a:ext>
            </a:extLst>
          </p:cNvPr>
          <p:cNvPicPr>
            <a:picLocks noChangeAspect="1"/>
          </p:cNvPicPr>
          <p:nvPr/>
        </p:nvPicPr>
        <p:blipFill>
          <a:blip r:embed="rId5"/>
          <a:stretch>
            <a:fillRect/>
          </a:stretch>
        </p:blipFill>
        <p:spPr>
          <a:xfrm>
            <a:off x="8606386" y="5076190"/>
            <a:ext cx="880541" cy="1582420"/>
          </a:xfrm>
          <a:prstGeom prst="rect">
            <a:avLst/>
          </a:prstGeom>
        </p:spPr>
      </p:pic>
      <p:pic>
        <p:nvPicPr>
          <p:cNvPr id="7" name="Afbeelding 6">
            <a:extLst>
              <a:ext uri="{FF2B5EF4-FFF2-40B4-BE49-F238E27FC236}">
                <a16:creationId xmlns:a16="http://schemas.microsoft.com/office/drawing/2014/main" id="{E1579DAC-72E1-4A83-A40D-43EAEEFE09C0}"/>
              </a:ext>
            </a:extLst>
          </p:cNvPr>
          <p:cNvPicPr>
            <a:picLocks noChangeAspect="1"/>
          </p:cNvPicPr>
          <p:nvPr/>
        </p:nvPicPr>
        <p:blipFill>
          <a:blip r:embed="rId6"/>
          <a:stretch>
            <a:fillRect/>
          </a:stretch>
        </p:blipFill>
        <p:spPr>
          <a:xfrm rot="1267506" flipH="1">
            <a:off x="4928907" y="2358874"/>
            <a:ext cx="1136284" cy="1290043"/>
          </a:xfrm>
          <a:prstGeom prst="rect">
            <a:avLst/>
          </a:prstGeom>
        </p:spPr>
      </p:pic>
    </p:spTree>
    <p:extLst>
      <p:ext uri="{BB962C8B-B14F-4D97-AF65-F5344CB8AC3E}">
        <p14:creationId xmlns:p14="http://schemas.microsoft.com/office/powerpoint/2010/main" val="1010241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232115" y="3392424"/>
            <a:ext cx="8337370" cy="3194721"/>
          </a:xfrm>
          <a:prstGeom prst="rect">
            <a:avLst/>
          </a:prstGeom>
          <a:noFill/>
        </p:spPr>
        <p:txBody>
          <a:bodyPr wrap="square" rtlCol="0">
            <a:spAutoFit/>
          </a:bodyPr>
          <a:lstStyle/>
          <a:p>
            <a:pPr algn="just" rtl="0" fontAlgn="base"/>
            <a:r>
              <a:rPr lang="nl-NL" sz="1680" b="1" dirty="0">
                <a:solidFill>
                  <a:srgbClr val="000000"/>
                </a:solidFill>
                <a:latin typeface="Verdana" panose="020B0604030504040204" pitchFamily="34" charset="0"/>
              </a:rPr>
              <a:t>Eindopdracht</a:t>
            </a:r>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Probeer het landschap met natuurlijke voorwerpen (bv. takjes, blaadjes, stenen…) na te bouwen. Denk hiervoor terug aan alle plaatsen waar we gestopt zijn en aan de verschillende brillen die we doorheen de wandeling hebben gebruikt. Let op! Verdeel je wel even in groepjes.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(De leerkracht bespreekt wat de leerlingen hebben gemaakt uit het landschap.) </a:t>
            </a:r>
            <a:endParaRPr lang="nl-NL" sz="1680" dirty="0">
              <a:solidFill>
                <a:srgbClr val="000000"/>
              </a:solidFill>
              <a:latin typeface="Segoe UI" panose="020B0502040204020203" pitchFamily="34" charset="0"/>
            </a:endParaRPr>
          </a:p>
          <a:p>
            <a:pPr marL="180023" indent="-180023" algn="just" fontAlgn="base">
              <a:buFontTx/>
              <a:buChar char="-"/>
            </a:pPr>
            <a:r>
              <a:rPr lang="nl-NL" sz="1680" dirty="0">
                <a:solidFill>
                  <a:srgbClr val="000000"/>
                </a:solidFill>
                <a:latin typeface="Verdana" panose="020B0604030504040204" pitchFamily="34" charset="0"/>
              </a:rPr>
              <a:t>Wat heb je allemaal nagemaakt? </a:t>
            </a:r>
            <a:endParaRPr lang="nl-NL" sz="1680" dirty="0">
              <a:solidFill>
                <a:srgbClr val="000000"/>
              </a:solidFill>
              <a:latin typeface="Calibri" panose="020F0502020204030204" pitchFamily="34" charset="0"/>
            </a:endParaRPr>
          </a:p>
          <a:p>
            <a:pPr marL="180023" indent="-180023" algn="just" fontAlgn="base">
              <a:buFontTx/>
              <a:buChar char="-"/>
            </a:pPr>
            <a:r>
              <a:rPr lang="nl-NL" sz="1680" dirty="0">
                <a:solidFill>
                  <a:srgbClr val="000000"/>
                </a:solidFill>
                <a:latin typeface="Verdana" panose="020B0604030504040204" pitchFamily="34" charset="0"/>
              </a:rPr>
              <a:t>Wat is er typisch aan het polderlandschap? </a:t>
            </a:r>
            <a:endParaRPr lang="nl-NL" sz="1680" dirty="0">
              <a:solidFill>
                <a:srgbClr val="000000"/>
              </a:solidFill>
              <a:latin typeface="Calibri" panose="020F0502020204030204" pitchFamily="34" charset="0"/>
            </a:endParaRPr>
          </a:p>
          <a:p>
            <a:pPr algn="l" rtl="0" fontAlgn="base"/>
            <a:r>
              <a:rPr lang="nl-NL" sz="1680" dirty="0">
                <a:solidFill>
                  <a:srgbClr val="000000"/>
                </a:solidFill>
                <a:latin typeface="Calibri" panose="020F0502020204030204" pitchFamily="34" charset="0"/>
              </a:rPr>
              <a:t> </a:t>
            </a:r>
            <a:endParaRPr lang="nl-NL" sz="1680" dirty="0">
              <a:solidFill>
                <a:srgbClr val="000000"/>
              </a:solidFill>
              <a:latin typeface="Segoe UI" panose="020B0502040204020203" pitchFamily="34" charset="0"/>
            </a:endParaRPr>
          </a:p>
          <a:p>
            <a:pPr rtl="0" fontAlgn="base"/>
            <a:endParaRPr lang="nl-NL" sz="168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075652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B56C20BE-9B46-4EF7-92E1-9A6916352AD5}"/>
              </a:ext>
            </a:extLst>
          </p:cNvPr>
          <p:cNvPicPr>
            <a:picLocks noChangeAspect="1"/>
          </p:cNvPicPr>
          <p:nvPr/>
        </p:nvPicPr>
        <p:blipFill>
          <a:blip r:embed="rId2"/>
          <a:stretch>
            <a:fillRect/>
          </a:stretch>
        </p:blipFill>
        <p:spPr>
          <a:xfrm>
            <a:off x="705719" y="1870233"/>
            <a:ext cx="3553851" cy="2647664"/>
          </a:xfrm>
          <a:prstGeom prst="rect">
            <a:avLst/>
          </a:prstGeom>
        </p:spPr>
      </p:pic>
      <p:pic>
        <p:nvPicPr>
          <p:cNvPr id="11" name="Picture 2" descr="Lezing: Monitoring van de kievit - Stadlandschap West-Vlaamse hart">
            <a:extLst>
              <a:ext uri="{FF2B5EF4-FFF2-40B4-BE49-F238E27FC236}">
                <a16:creationId xmlns:a16="http://schemas.microsoft.com/office/drawing/2014/main" id="{D3036703-08CE-4A57-A3D8-40A487A95B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45"/>
          <a:stretch/>
        </p:blipFill>
        <p:spPr bwMode="auto">
          <a:xfrm>
            <a:off x="4455539" y="1870233"/>
            <a:ext cx="4008054" cy="2647664"/>
          </a:xfrm>
          <a:prstGeom prst="rect">
            <a:avLst/>
          </a:prstGeom>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F2D629C5-46AC-0D4B-A262-28AFD842A3DD}"/>
              </a:ext>
            </a:extLst>
          </p:cNvPr>
          <p:cNvPicPr>
            <a:picLocks noChangeAspect="1"/>
          </p:cNvPicPr>
          <p:nvPr/>
        </p:nvPicPr>
        <p:blipFill>
          <a:blip r:embed="rId4"/>
          <a:stretch>
            <a:fillRect/>
          </a:stretch>
        </p:blipFill>
        <p:spPr>
          <a:xfrm>
            <a:off x="486999" y="5200093"/>
            <a:ext cx="1138866" cy="2433231"/>
          </a:xfrm>
          <a:prstGeom prst="rect">
            <a:avLst/>
          </a:prstGeom>
        </p:spPr>
      </p:pic>
      <p:pic>
        <p:nvPicPr>
          <p:cNvPr id="12" name="Picture 2" descr="Fort van Stabroek | Fortengordels">
            <a:extLst>
              <a:ext uri="{FF2B5EF4-FFF2-40B4-BE49-F238E27FC236}">
                <a16:creationId xmlns:a16="http://schemas.microsoft.com/office/drawing/2014/main" id="{C2142D6E-C524-445E-83B7-23BD2811E4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0596" y="4709364"/>
            <a:ext cx="3807605" cy="2835288"/>
          </a:xfrm>
          <a:prstGeom prst="rect">
            <a:avLst/>
          </a:prstGeom>
          <a:extLst>
            <a:ext uri="{909E8E84-426E-40DD-AFC4-6F175D3DCCD1}">
              <a14:hiddenFill xmlns:a14="http://schemas.microsoft.com/office/drawing/2010/main">
                <a:solidFill>
                  <a:srgbClr val="FFFFFF"/>
                </a:solidFill>
              </a14:hiddenFill>
            </a:ext>
          </a:extLst>
        </p:spPr>
      </p:pic>
      <p:pic>
        <p:nvPicPr>
          <p:cNvPr id="14" name="Picture 2" descr="Antitankgracht | Fortengordels">
            <a:extLst>
              <a:ext uri="{FF2B5EF4-FFF2-40B4-BE49-F238E27FC236}">
                <a16:creationId xmlns:a16="http://schemas.microsoft.com/office/drawing/2014/main" id="{C7631B23-EF49-4DB3-A908-46C38B866B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9563" y="1858079"/>
            <a:ext cx="3741830" cy="5702570"/>
          </a:xfrm>
          <a:prstGeom prst="rect">
            <a:avLst/>
          </a:prstGeom>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F0831FA0-F770-AE4F-8361-E40C584B6637}"/>
              </a:ext>
            </a:extLst>
          </p:cNvPr>
          <p:cNvPicPr>
            <a:picLocks noChangeAspect="1"/>
          </p:cNvPicPr>
          <p:nvPr/>
        </p:nvPicPr>
        <p:blipFill>
          <a:blip r:embed="rId7"/>
          <a:stretch>
            <a:fillRect/>
          </a:stretch>
        </p:blipFill>
        <p:spPr>
          <a:xfrm>
            <a:off x="1421899" y="5394461"/>
            <a:ext cx="1215152" cy="2238863"/>
          </a:xfrm>
          <a:prstGeom prst="rect">
            <a:avLst/>
          </a:prstGeom>
        </p:spPr>
      </p:pic>
      <p:pic>
        <p:nvPicPr>
          <p:cNvPr id="10" name="Picture 2" descr="Hoe moet je bieslook kweken? | Bieslook zaaien, verzorgen en oogsten!">
            <a:extLst>
              <a:ext uri="{FF2B5EF4-FFF2-40B4-BE49-F238E27FC236}">
                <a16:creationId xmlns:a16="http://schemas.microsoft.com/office/drawing/2014/main" id="{1C61ED4C-BDF7-4D57-96A4-A018658D69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0997" y="4699149"/>
            <a:ext cx="1892596" cy="287203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349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136103" y="4152519"/>
            <a:ext cx="8337370" cy="1126462"/>
          </a:xfrm>
          <a:prstGeom prst="rect">
            <a:avLst/>
          </a:prstGeom>
          <a:noFill/>
        </p:spPr>
        <p:txBody>
          <a:bodyPr wrap="square" rtlCol="0">
            <a:spAutoFit/>
          </a:bodyPr>
          <a:lstStyle/>
          <a:p>
            <a:pPr algn="l" rtl="0" fontAlgn="base"/>
            <a:r>
              <a:rPr lang="nl-NL" sz="1680" b="1" dirty="0">
                <a:solidFill>
                  <a:srgbClr val="000000"/>
                </a:solidFill>
                <a:latin typeface="Calibri" panose="020F0502020204030204" pitchFamily="34" charset="0"/>
              </a:rPr>
              <a:t>Afsluiter</a:t>
            </a:r>
            <a:r>
              <a:rPr lang="nl-NL" sz="1680" dirty="0">
                <a:solidFill>
                  <a:srgbClr val="000000"/>
                </a:solidFill>
                <a:latin typeface="Calibri" panose="020F050202020403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Hoeveel punten hebben jullie behaald? (De leerkracht reikt de titel van ‘landschapslezer van het jaar’ uit.) </a:t>
            </a:r>
            <a:endParaRPr lang="nl-NL" sz="1680" dirty="0">
              <a:solidFill>
                <a:srgbClr val="000000"/>
              </a:solidFill>
              <a:latin typeface="Segoe UI" panose="020B0502040204020203" pitchFamily="34" charset="0"/>
            </a:endParaRPr>
          </a:p>
          <a:p>
            <a:pPr algn="just" rtl="0" fontAlgn="base"/>
            <a:endParaRPr lang="nl-NL" sz="1680"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1627371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810CF0-8D5A-C746-9E0F-73CCF6BF6692}"/>
              </a:ext>
            </a:extLst>
          </p:cNvPr>
          <p:cNvPicPr>
            <a:picLocks noChangeAspect="1"/>
          </p:cNvPicPr>
          <p:nvPr/>
        </p:nvPicPr>
        <p:blipFill>
          <a:blip r:embed="rId2"/>
          <a:stretch>
            <a:fillRect/>
          </a:stretch>
        </p:blipFill>
        <p:spPr>
          <a:xfrm>
            <a:off x="3853514" y="1200150"/>
            <a:ext cx="5094573" cy="7200900"/>
          </a:xfrm>
          <a:prstGeom prst="rect">
            <a:avLst/>
          </a:prstGeom>
        </p:spPr>
      </p:pic>
      <p:sp>
        <p:nvSpPr>
          <p:cNvPr id="4" name="Rechthoek 3">
            <a:extLst>
              <a:ext uri="{FF2B5EF4-FFF2-40B4-BE49-F238E27FC236}">
                <a16:creationId xmlns:a16="http://schemas.microsoft.com/office/drawing/2014/main" id="{D2A8899A-B3E2-6D4D-B08B-3F6B088F3390}"/>
              </a:ext>
            </a:extLst>
          </p:cNvPr>
          <p:cNvSpPr/>
          <p:nvPr/>
        </p:nvSpPr>
        <p:spPr>
          <a:xfrm>
            <a:off x="4622801" y="1200151"/>
            <a:ext cx="1778000" cy="835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120">
              <a:defRPr/>
            </a:pPr>
            <a:endParaRPr lang="nl-BE" sz="1890">
              <a:solidFill>
                <a:prstClr val="white"/>
              </a:solidFill>
              <a:latin typeface="Calibri" panose="020F0502020204030204"/>
            </a:endParaRPr>
          </a:p>
        </p:txBody>
      </p:sp>
      <p:sp>
        <p:nvSpPr>
          <p:cNvPr id="5" name="Rechthoek 4">
            <a:extLst>
              <a:ext uri="{FF2B5EF4-FFF2-40B4-BE49-F238E27FC236}">
                <a16:creationId xmlns:a16="http://schemas.microsoft.com/office/drawing/2014/main" id="{E36CBEA4-EB62-CF4B-8752-B3A0824F4263}"/>
              </a:ext>
            </a:extLst>
          </p:cNvPr>
          <p:cNvSpPr/>
          <p:nvPr/>
        </p:nvSpPr>
        <p:spPr>
          <a:xfrm>
            <a:off x="4373882" y="1324610"/>
            <a:ext cx="1778000" cy="835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120">
              <a:defRPr/>
            </a:pPr>
            <a:r>
              <a:rPr lang="nl-BE" sz="1890" dirty="0">
                <a:solidFill>
                  <a:prstClr val="white"/>
                </a:solidFill>
                <a:latin typeface="Calibri" panose="020F0502020204030204"/>
              </a:rPr>
              <a:t>c</a:t>
            </a:r>
          </a:p>
        </p:txBody>
      </p:sp>
      <p:sp>
        <p:nvSpPr>
          <p:cNvPr id="6" name="Rechthoek 5">
            <a:extLst>
              <a:ext uri="{FF2B5EF4-FFF2-40B4-BE49-F238E27FC236}">
                <a16:creationId xmlns:a16="http://schemas.microsoft.com/office/drawing/2014/main" id="{D8512920-45C3-E24B-B56A-EB4F4898B70B}"/>
              </a:ext>
            </a:extLst>
          </p:cNvPr>
          <p:cNvSpPr/>
          <p:nvPr/>
        </p:nvSpPr>
        <p:spPr>
          <a:xfrm rot="4061694">
            <a:off x="4996180" y="1555750"/>
            <a:ext cx="942340" cy="835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120">
              <a:defRPr/>
            </a:pPr>
            <a:endParaRPr lang="nl-BE" sz="1890">
              <a:solidFill>
                <a:prstClr val="white"/>
              </a:solidFill>
              <a:latin typeface="Calibri" panose="020F0502020204030204"/>
            </a:endParaRPr>
          </a:p>
        </p:txBody>
      </p:sp>
      <p:pic>
        <p:nvPicPr>
          <p:cNvPr id="8" name="Afbeelding 7">
            <a:extLst>
              <a:ext uri="{FF2B5EF4-FFF2-40B4-BE49-F238E27FC236}">
                <a16:creationId xmlns:a16="http://schemas.microsoft.com/office/drawing/2014/main" id="{E3CD37F3-4F2F-6E4E-B99B-6E1D63AA3A72}"/>
              </a:ext>
            </a:extLst>
          </p:cNvPr>
          <p:cNvPicPr>
            <a:picLocks noChangeAspect="1"/>
          </p:cNvPicPr>
          <p:nvPr/>
        </p:nvPicPr>
        <p:blipFill>
          <a:blip r:embed="rId3"/>
          <a:stretch>
            <a:fillRect/>
          </a:stretch>
        </p:blipFill>
        <p:spPr>
          <a:xfrm rot="18945882">
            <a:off x="4699833" y="768984"/>
            <a:ext cx="1878625" cy="1697989"/>
          </a:xfrm>
          <a:prstGeom prst="rect">
            <a:avLst/>
          </a:prstGeom>
        </p:spPr>
      </p:pic>
    </p:spTree>
    <p:extLst>
      <p:ext uri="{BB962C8B-B14F-4D97-AF65-F5344CB8AC3E}">
        <p14:creationId xmlns:p14="http://schemas.microsoft.com/office/powerpoint/2010/main" val="1611889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232115" y="2280285"/>
            <a:ext cx="8337370" cy="5262979"/>
          </a:xfrm>
          <a:prstGeom prst="rect">
            <a:avLst/>
          </a:prstGeom>
          <a:noFill/>
        </p:spPr>
        <p:txBody>
          <a:bodyPr wrap="square" rtlCol="0">
            <a:spAutoFit/>
          </a:bodyPr>
          <a:lstStyle/>
          <a:p>
            <a:pPr algn="l" rtl="0" fontAlgn="base"/>
            <a:r>
              <a:rPr lang="nl-NL" sz="1680" u="sng" dirty="0">
                <a:solidFill>
                  <a:srgbClr val="000000"/>
                </a:solidFill>
                <a:latin typeface="Verdana" panose="020B0604030504040204" pitchFamily="34" charset="0"/>
              </a:rPr>
              <a:t>Inleiding aan de school</a:t>
            </a:r>
            <a:r>
              <a:rPr lang="nl-NL" sz="1680" dirty="0">
                <a:solidFill>
                  <a:srgbClr val="000000"/>
                </a:solidFill>
                <a:latin typeface="Verdana" panose="020B0604030504040204" pitchFamily="34" charset="0"/>
              </a:rPr>
              <a:t> </a:t>
            </a:r>
          </a:p>
          <a:p>
            <a:pPr algn="l" rtl="0" fontAlgn="base"/>
            <a:endParaRPr lang="nl-NL" sz="1680" dirty="0">
              <a:solidFill>
                <a:srgbClr val="000000"/>
              </a:solidFill>
              <a:latin typeface="Segoe UI" panose="020B0502040204020203" pitchFamily="34" charset="0"/>
            </a:endParaRPr>
          </a:p>
          <a:p>
            <a:pPr algn="just" rtl="0" fontAlgn="base"/>
            <a:r>
              <a:rPr lang="nl-NL" sz="1680" i="1" dirty="0">
                <a:solidFill>
                  <a:srgbClr val="000000"/>
                </a:solidFill>
                <a:latin typeface="Verdana" panose="020B0604030504040204" pitchFamily="34" charset="0"/>
              </a:rPr>
              <a:t>De leerkracht leidt de wandeling in.</a:t>
            </a:r>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Dit zijn Len en Lena. Zij weten alles over het landschap waarin we vandaag gaan wandelen, het open polderlandschap. Ze hebben over het polderlandschap een quiz gemaakt voor jullie. Ze zijn dan ook onze quizmasters van vandaag. Jullie gaan steeds een quizvraag krijgen waarbij je tot wel drie punten kan verdienen. Hierbij is het belangrijk dat je goed naar de foto’s kijkt en logisch nadenkt aan de hand van wat je al weet. Nadien geven ze steeds meer uitleg over het onderwerp. Als je hier goed naar luistert, kan je nog een extra punt verdienen met de bonusvraag.  </a:t>
            </a:r>
            <a:endParaRPr lang="nl-NL" sz="1680" dirty="0">
              <a:solidFill>
                <a:srgbClr val="000000"/>
              </a:solidFill>
              <a:latin typeface="Segoe UI" panose="020B0502040204020203" pitchFamily="34" charset="0"/>
            </a:endParaRPr>
          </a:p>
          <a:p>
            <a:pPr algn="just" rtl="0" fontAlgn="base"/>
            <a:r>
              <a:rPr lang="nl-NL" sz="1680" i="1" dirty="0">
                <a:solidFill>
                  <a:srgbClr val="000000"/>
                </a:solidFill>
                <a:latin typeface="Verdana" panose="020B0604030504040204" pitchFamily="34" charset="0"/>
              </a:rPr>
              <a:t> </a:t>
            </a:r>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We staan hier aan de school. Kijk eens om je heen.  </a:t>
            </a:r>
            <a:endParaRPr lang="nl-NL" sz="1680" dirty="0">
              <a:solidFill>
                <a:srgbClr val="000000"/>
              </a:solidFill>
              <a:latin typeface="Segoe UI" panose="020B0502040204020203" pitchFamily="34" charset="0"/>
            </a:endParaRPr>
          </a:p>
          <a:p>
            <a:pPr marL="180023" indent="-180023" algn="just" fontAlgn="base">
              <a:buFontTx/>
              <a:buChar char="-"/>
            </a:pPr>
            <a:r>
              <a:rPr lang="nl-NL" sz="1680" dirty="0">
                <a:solidFill>
                  <a:srgbClr val="000000"/>
                </a:solidFill>
                <a:latin typeface="Verdana" panose="020B0604030504040204" pitchFamily="34" charset="0"/>
              </a:rPr>
              <a:t>Wat zie je allemaal? </a:t>
            </a:r>
            <a:endParaRPr lang="nl-NL" sz="1680" dirty="0">
              <a:solidFill>
                <a:srgbClr val="000000"/>
              </a:solidFill>
              <a:latin typeface="Calibri" panose="020F0502020204030204" pitchFamily="34" charset="0"/>
            </a:endParaRPr>
          </a:p>
          <a:p>
            <a:pPr marL="180023" indent="-180023" algn="just" fontAlgn="base">
              <a:buFontTx/>
              <a:buChar char="-"/>
            </a:pPr>
            <a:r>
              <a:rPr lang="nl-NL" sz="1680" dirty="0">
                <a:solidFill>
                  <a:srgbClr val="000000"/>
                </a:solidFill>
                <a:latin typeface="Verdana" panose="020B0604030504040204" pitchFamily="34" charset="0"/>
              </a:rPr>
              <a:t>Kan je hier ver kijken?  </a:t>
            </a:r>
            <a:endParaRPr lang="nl-NL" sz="1680" dirty="0">
              <a:solidFill>
                <a:srgbClr val="000000"/>
              </a:solidFill>
              <a:latin typeface="Calibri" panose="020F0502020204030204" pitchFamily="34" charset="0"/>
            </a:endParaRPr>
          </a:p>
          <a:p>
            <a:pPr marL="180023" indent="-180023" algn="just" fontAlgn="base">
              <a:buFontTx/>
              <a:buChar char="-"/>
            </a:pPr>
            <a:r>
              <a:rPr lang="nl-NL" sz="1680" dirty="0">
                <a:solidFill>
                  <a:srgbClr val="000000"/>
                </a:solidFill>
                <a:latin typeface="Verdana" panose="020B0604030504040204" pitchFamily="34" charset="0"/>
              </a:rPr>
              <a:t>Vind je het hier open? </a:t>
            </a:r>
            <a:endParaRPr lang="nl-NL" sz="1680" dirty="0">
              <a:solidFill>
                <a:srgbClr val="000000"/>
              </a:solidFill>
              <a:latin typeface="Calibri" panose="020F0502020204030204" pitchFamily="34" charset="0"/>
            </a:endParaRPr>
          </a:p>
          <a:p>
            <a:pPr algn="just" rtl="0" fontAlgn="base"/>
            <a:r>
              <a:rPr lang="nl-NL" sz="1680" dirty="0">
                <a:solidFill>
                  <a:srgbClr val="000000"/>
                </a:solidFill>
                <a:latin typeface="Times New Roman" panose="02020603050405020304" pitchFamily="18" charset="0"/>
              </a:rPr>
              <a:t>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Verdana" panose="020B0604030504040204" pitchFamily="34" charset="0"/>
              </a:rPr>
              <a:t>We trekken het open polderlandschap in!   </a:t>
            </a:r>
            <a:endParaRPr lang="nl-NL" sz="1680" dirty="0">
              <a:solidFill>
                <a:srgbClr val="000000"/>
              </a:solidFill>
              <a:latin typeface="Segoe UI" panose="020B0502040204020203" pitchFamily="34" charset="0"/>
            </a:endParaRPr>
          </a:p>
          <a:p>
            <a:pPr algn="just" rtl="0" fontAlgn="base"/>
            <a:r>
              <a:rPr lang="nl-NL" sz="1680" dirty="0">
                <a:solidFill>
                  <a:srgbClr val="000000"/>
                </a:solidFill>
                <a:latin typeface="Times New Roman" panose="02020603050405020304" pitchFamily="18" charset="0"/>
              </a:rPr>
              <a:t> </a:t>
            </a:r>
            <a:endParaRPr lang="nl-NL" sz="1680" dirty="0">
              <a:solidFill>
                <a:srgbClr val="000000"/>
              </a:solidFill>
              <a:latin typeface="Segoe UI" panose="020B0502040204020203" pitchFamily="34" charset="0"/>
            </a:endParaRPr>
          </a:p>
          <a:p>
            <a:pPr algn="just" rtl="0" fontAlgn="base"/>
            <a:endParaRPr lang="nl-NL" sz="1680" dirty="0">
              <a:solidFill>
                <a:srgbClr val="000000"/>
              </a:solidFill>
              <a:latin typeface="Segoe UI" panose="020B0502040204020203" pitchFamily="34" charset="0"/>
            </a:endParaRPr>
          </a:p>
        </p:txBody>
      </p:sp>
      <p:grpSp>
        <p:nvGrpSpPr>
          <p:cNvPr id="3" name="Groep 2"/>
          <p:cNvGrpSpPr/>
          <p:nvPr/>
        </p:nvGrpSpPr>
        <p:grpSpPr>
          <a:xfrm>
            <a:off x="880110" y="8271691"/>
            <a:ext cx="10955807" cy="816248"/>
            <a:chOff x="880110" y="8271691"/>
            <a:chExt cx="10955807" cy="816248"/>
          </a:xfrm>
        </p:grpSpPr>
        <p:pic>
          <p:nvPicPr>
            <p:cNvPr id="5" name="Afbeelding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77933" y="8271691"/>
              <a:ext cx="2196465" cy="816248"/>
            </a:xfrm>
            <a:prstGeom prst="rect">
              <a:avLst/>
            </a:prstGeom>
          </p:spPr>
        </p:pic>
        <p:pic>
          <p:nvPicPr>
            <p:cNvPr id="6" name="Afbeelding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9481" y="8368610"/>
              <a:ext cx="1446436" cy="563298"/>
            </a:xfrm>
            <a:prstGeom prst="rect">
              <a:avLst/>
            </a:prstGeom>
          </p:spPr>
        </p:pic>
        <p:pic>
          <p:nvPicPr>
            <p:cNvPr id="7" name="Afbeelding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110" y="8457345"/>
              <a:ext cx="6682740" cy="630594"/>
            </a:xfrm>
            <a:prstGeom prst="rect">
              <a:avLst/>
            </a:prstGeom>
          </p:spPr>
        </p:pic>
      </p:grpSp>
    </p:spTree>
    <p:extLst>
      <p:ext uri="{BB962C8B-B14F-4D97-AF65-F5344CB8AC3E}">
        <p14:creationId xmlns:p14="http://schemas.microsoft.com/office/powerpoint/2010/main" val="331588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232115" y="1632205"/>
            <a:ext cx="8337370" cy="6167842"/>
          </a:xfrm>
          <a:prstGeom prst="rect">
            <a:avLst/>
          </a:prstGeom>
          <a:noFill/>
        </p:spPr>
        <p:txBody>
          <a:bodyPr wrap="square" rtlCol="0">
            <a:spAutoFit/>
          </a:bodyPr>
          <a:lstStyle/>
          <a:p>
            <a:pPr rtl="0" fontAlgn="base"/>
            <a:r>
              <a:rPr lang="nl-NL" sz="1680" dirty="0">
                <a:solidFill>
                  <a:srgbClr val="000000"/>
                </a:solidFill>
                <a:latin typeface="Verdana" panose="020B0604030504040204" pitchFamily="34" charset="0"/>
              </a:rPr>
              <a:t>Klein testje, is dit een landschap? Neen, je kunt er niet zo heel ver kijken.  </a:t>
            </a:r>
            <a:endParaRPr lang="nl-NL" sz="1680" dirty="0">
              <a:solidFill>
                <a:srgbClr val="000000"/>
              </a:solidFill>
              <a:latin typeface="Segoe UI" panose="020B0502040204020203" pitchFamily="34" charset="0"/>
            </a:endParaRPr>
          </a:p>
          <a:p>
            <a:pPr rtl="0" fontAlgn="base"/>
            <a:r>
              <a:rPr lang="nl-NL" sz="1680" dirty="0">
                <a:solidFill>
                  <a:srgbClr val="000000"/>
                </a:solidFill>
                <a:latin typeface="Verdana" panose="020B0604030504040204" pitchFamily="34" charset="0"/>
              </a:rPr>
              <a:t> </a:t>
            </a:r>
            <a:endParaRPr lang="nl-NL" sz="1680" dirty="0">
              <a:solidFill>
                <a:srgbClr val="000000"/>
              </a:solidFill>
              <a:latin typeface="Segoe UI" panose="020B0502040204020203" pitchFamily="34" charset="0"/>
            </a:endParaRPr>
          </a:p>
          <a:p>
            <a:pPr rtl="0" fontAlgn="base"/>
            <a:r>
              <a:rPr lang="nl-NL" sz="1680" dirty="0">
                <a:solidFill>
                  <a:srgbClr val="000000"/>
                </a:solidFill>
                <a:latin typeface="Verdana" panose="020B0604030504040204" pitchFamily="34" charset="0"/>
              </a:rPr>
              <a:t>Daarnaast zijn er in een landschap ook elementen die door de natuur en door de mens zijn gemaakt. Zo is een wandelpad door de mens gemaakt en is een bloem er door de natuur gekomen.  </a:t>
            </a:r>
            <a:endParaRPr lang="nl-NL" sz="1680" dirty="0">
              <a:solidFill>
                <a:srgbClr val="000000"/>
              </a:solidFill>
              <a:latin typeface="Segoe UI" panose="020B0502040204020203" pitchFamily="34" charset="0"/>
            </a:endParaRPr>
          </a:p>
          <a:p>
            <a:pPr marL="180023" indent="-180023" fontAlgn="base">
              <a:buFontTx/>
              <a:buChar char="-"/>
            </a:pPr>
            <a:r>
              <a:rPr lang="nl-NL" sz="1680" dirty="0">
                <a:solidFill>
                  <a:srgbClr val="000000"/>
                </a:solidFill>
                <a:latin typeface="Verdana" panose="020B0604030504040204" pitchFamily="34" charset="0"/>
              </a:rPr>
              <a:t>Kunnen jullie nog enkele voorbeelden geven van menselijke landschapselementen en natuurlijke landschapselementen?  </a:t>
            </a:r>
          </a:p>
          <a:p>
            <a:pPr marL="300038" indent="-300038" fontAlgn="base">
              <a:buFont typeface="Arial" panose="020B0604020202020204" pitchFamily="34" charset="0"/>
              <a:buChar char="•"/>
            </a:pPr>
            <a:endParaRPr lang="nl-NL" sz="1680" dirty="0">
              <a:solidFill>
                <a:srgbClr val="000000"/>
              </a:solidFill>
              <a:latin typeface="Verdana" panose="020B0604030504040204" pitchFamily="34" charset="0"/>
            </a:endParaRPr>
          </a:p>
          <a:p>
            <a:pPr rtl="0" fontAlgn="base"/>
            <a:r>
              <a:rPr lang="nl-NL" sz="1680" b="1" dirty="0">
                <a:solidFill>
                  <a:srgbClr val="000000"/>
                </a:solidFill>
                <a:latin typeface="Verdana" panose="020B0604030504040204" pitchFamily="34" charset="0"/>
              </a:rPr>
              <a:t>Opdracht: menselijke en natuurlijke landschapselementen </a:t>
            </a:r>
          </a:p>
          <a:p>
            <a:pPr rtl="0" fontAlgn="base"/>
            <a:r>
              <a:rPr lang="nl-NL" sz="1680" dirty="0">
                <a:solidFill>
                  <a:srgbClr val="000000"/>
                </a:solidFill>
                <a:latin typeface="Verdana" panose="020B0604030504040204" pitchFamily="34" charset="0"/>
              </a:rPr>
              <a:t>Jullie krijgen nu allemaal een kaartje met een landschapselement op. Het is de bedoeling dat jullie het kaartje zo meteen bij ofwel de menselijke landschapselementen leggen ofwel bij de natuurlijke landschapselementen. Denk dus goed na of het er door de mens of door de natuur is gekomen.  </a:t>
            </a:r>
          </a:p>
          <a:p>
            <a:pPr rtl="0" fontAlgn="base"/>
            <a:endParaRPr lang="nl-NL" sz="1680" dirty="0">
              <a:solidFill>
                <a:srgbClr val="000000"/>
              </a:solidFill>
              <a:latin typeface="Verdana" panose="020B0604030504040204" pitchFamily="34" charset="0"/>
            </a:endParaRPr>
          </a:p>
          <a:p>
            <a:pPr rtl="0" fontAlgn="base"/>
            <a:r>
              <a:rPr lang="nl-NL" sz="1680" dirty="0">
                <a:solidFill>
                  <a:srgbClr val="000000"/>
                </a:solidFill>
                <a:latin typeface="Verdana" panose="020B0604030504040204" pitchFamily="34" charset="0"/>
              </a:rPr>
              <a:t>Oplossing: </a:t>
            </a:r>
          </a:p>
          <a:p>
            <a:pPr rtl="0" fontAlgn="base"/>
            <a:endParaRPr lang="nl-NL" sz="1680" dirty="0">
              <a:solidFill>
                <a:srgbClr val="000000"/>
              </a:solidFill>
              <a:latin typeface="Verdana" panose="020B0604030504040204" pitchFamily="34" charset="0"/>
            </a:endParaRPr>
          </a:p>
          <a:p>
            <a:pPr rtl="0" fontAlgn="base"/>
            <a:r>
              <a:rPr lang="nl-NL" sz="1680" dirty="0">
                <a:solidFill>
                  <a:srgbClr val="000000"/>
                </a:solidFill>
                <a:latin typeface="Verdana" panose="020B0604030504040204" pitchFamily="34" charset="0"/>
              </a:rPr>
              <a:t>	=&gt; Menselijke landschapselementen: moestuin, schip, boomgaard, maïsveld, 	autosnelweg, kerktoren, huis, gracht, kanaal, park, wandelpad, tuin, parking... </a:t>
            </a:r>
          </a:p>
          <a:p>
            <a:pPr rtl="0" fontAlgn="base"/>
            <a:endParaRPr lang="nl-NL" sz="1680" dirty="0">
              <a:solidFill>
                <a:srgbClr val="000000"/>
              </a:solidFill>
              <a:latin typeface="Verdana" panose="020B0604030504040204" pitchFamily="34" charset="0"/>
            </a:endParaRPr>
          </a:p>
          <a:p>
            <a:pPr rtl="0" fontAlgn="base"/>
            <a:r>
              <a:rPr lang="nl-NL" sz="1680" dirty="0">
                <a:solidFill>
                  <a:srgbClr val="000000"/>
                </a:solidFill>
                <a:latin typeface="Verdana" panose="020B0604030504040204" pitchFamily="34" charset="0"/>
              </a:rPr>
              <a:t>	=&gt; Natuurlijke landschapselementen: grot, duin, beek, moeras, zee, berg, rivier, 	vogels…</a:t>
            </a:r>
          </a:p>
          <a:p>
            <a:endParaRPr lang="nl-BE" sz="2520" dirty="0"/>
          </a:p>
        </p:txBody>
      </p:sp>
    </p:spTree>
    <p:extLst>
      <p:ext uri="{BB962C8B-B14F-4D97-AF65-F5344CB8AC3E}">
        <p14:creationId xmlns:p14="http://schemas.microsoft.com/office/powerpoint/2010/main" val="1290239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spiratietuin | Een groene verademing - Chic Gardens">
            <a:extLst>
              <a:ext uri="{FF2B5EF4-FFF2-40B4-BE49-F238E27FC236}">
                <a16:creationId xmlns:a16="http://schemas.microsoft.com/office/drawing/2014/main" id="{28044BD8-00E2-1D47-A581-835CB365C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00150"/>
            <a:ext cx="12945438" cy="72009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0C2000CB-579E-7541-B449-87A285731119}"/>
              </a:ext>
            </a:extLst>
          </p:cNvPr>
          <p:cNvPicPr>
            <a:picLocks noChangeAspect="1"/>
          </p:cNvPicPr>
          <p:nvPr/>
        </p:nvPicPr>
        <p:blipFill>
          <a:blip r:embed="rId3"/>
          <a:stretch>
            <a:fillRect/>
          </a:stretch>
        </p:blipFill>
        <p:spPr>
          <a:xfrm>
            <a:off x="3956722" y="4157523"/>
            <a:ext cx="2053087" cy="4243528"/>
          </a:xfrm>
          <a:prstGeom prst="rect">
            <a:avLst/>
          </a:prstGeom>
        </p:spPr>
      </p:pic>
      <p:pic>
        <p:nvPicPr>
          <p:cNvPr id="10" name="Afbeelding 9">
            <a:extLst>
              <a:ext uri="{FF2B5EF4-FFF2-40B4-BE49-F238E27FC236}">
                <a16:creationId xmlns:a16="http://schemas.microsoft.com/office/drawing/2014/main" id="{AFFE0013-4C8F-8941-8903-74A387CF0DB8}"/>
              </a:ext>
            </a:extLst>
          </p:cNvPr>
          <p:cNvPicPr>
            <a:picLocks noChangeAspect="1"/>
          </p:cNvPicPr>
          <p:nvPr/>
        </p:nvPicPr>
        <p:blipFill>
          <a:blip r:embed="rId4"/>
          <a:stretch>
            <a:fillRect/>
          </a:stretch>
        </p:blipFill>
        <p:spPr>
          <a:xfrm>
            <a:off x="6348210" y="4800600"/>
            <a:ext cx="2003477" cy="3600450"/>
          </a:xfrm>
          <a:prstGeom prst="rect">
            <a:avLst/>
          </a:prstGeom>
        </p:spPr>
      </p:pic>
    </p:spTree>
    <p:extLst>
      <p:ext uri="{BB962C8B-B14F-4D97-AF65-F5344CB8AC3E}">
        <p14:creationId xmlns:p14="http://schemas.microsoft.com/office/powerpoint/2010/main" val="142592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176108" y="1800226"/>
            <a:ext cx="8337370" cy="5747727"/>
          </a:xfrm>
          <a:prstGeom prst="rect">
            <a:avLst/>
          </a:prstGeom>
          <a:noFill/>
        </p:spPr>
        <p:txBody>
          <a:bodyPr wrap="square" rtlCol="0">
            <a:spAutoFit/>
          </a:bodyPr>
          <a:lstStyle/>
          <a:p>
            <a:pPr algn="just" rtl="0" fontAlgn="base"/>
            <a:r>
              <a:rPr lang="nl-NL" sz="1470" dirty="0">
                <a:solidFill>
                  <a:srgbClr val="000000"/>
                </a:solidFill>
                <a:latin typeface="Verdana" panose="020B0604030504040204" pitchFamily="34" charset="0"/>
              </a:rPr>
              <a:t>Om te kijken naar wat er allemaal in het polderlandschap te zien is, hebben we vier brillen nodig. </a:t>
            </a:r>
          </a:p>
          <a:p>
            <a:pPr algn="just" rtl="0" fontAlgn="base"/>
            <a:endParaRPr lang="nl-NL" sz="1470" dirty="0">
              <a:solidFill>
                <a:srgbClr val="000000"/>
              </a:solidFill>
              <a:latin typeface="Verdana" panose="020B0604030504040204" pitchFamily="34" charset="0"/>
            </a:endParaRPr>
          </a:p>
          <a:p>
            <a:pPr algn="just" rtl="0" fontAlgn="base"/>
            <a:r>
              <a:rPr lang="nl-NL" sz="1470" i="1" dirty="0">
                <a:solidFill>
                  <a:srgbClr val="000000"/>
                </a:solidFill>
                <a:latin typeface="Verdana" panose="020B0604030504040204" pitchFamily="34" charset="0"/>
              </a:rPr>
              <a:t>Historische bril </a:t>
            </a:r>
          </a:p>
          <a:p>
            <a:pPr algn="just" rtl="0" fontAlgn="base"/>
            <a:r>
              <a:rPr lang="nl-NL" sz="1470" dirty="0">
                <a:solidFill>
                  <a:srgbClr val="000000"/>
                </a:solidFill>
                <a:latin typeface="Verdana" panose="020B0604030504040204" pitchFamily="34" charset="0"/>
              </a:rPr>
              <a:t>Dit is de historische bril. Hiermee kunnen we zien dat het landschap hard veranderd is doorheen de tijd. Toen jullie grootouders klein waren, zag het er hier helemaal anders uit. Denk maar aan oude gebouwen, planten en of bomen die hier al een lange tijd staan… Dit kunnen we allemaal ontdekken met onze historische bril (lkr. geeft een voorbeeld uit het landschap). </a:t>
            </a:r>
          </a:p>
          <a:p>
            <a:pPr algn="just" rtl="0" fontAlgn="base"/>
            <a:endParaRPr lang="nl-NL" sz="1470" dirty="0">
              <a:solidFill>
                <a:srgbClr val="000000"/>
              </a:solidFill>
              <a:latin typeface="Verdana" panose="020B0604030504040204" pitchFamily="34" charset="0"/>
            </a:endParaRPr>
          </a:p>
          <a:p>
            <a:pPr algn="just" rtl="0" fontAlgn="base"/>
            <a:r>
              <a:rPr lang="nl-NL" sz="1470" i="1" dirty="0">
                <a:solidFill>
                  <a:srgbClr val="000000"/>
                </a:solidFill>
                <a:latin typeface="Verdana" panose="020B0604030504040204" pitchFamily="34" charset="0"/>
              </a:rPr>
              <a:t>Patronenbril </a:t>
            </a:r>
          </a:p>
          <a:p>
            <a:pPr algn="just" rtl="0" fontAlgn="base"/>
            <a:r>
              <a:rPr lang="nl-NL" sz="1470" dirty="0">
                <a:solidFill>
                  <a:srgbClr val="000000"/>
                </a:solidFill>
                <a:latin typeface="Verdana" panose="020B0604030504040204" pitchFamily="34" charset="0"/>
              </a:rPr>
              <a:t>Dit is de patronenbril. Met deze bril gaan we kijken naar patronen in het landschap. Denk maar aan bomen die door elkaar kunnen staan of op één lange rij. Liggen de sloten langs de wegen of verdelen ze een landbouwgrond in verschillende percelen? </a:t>
            </a:r>
          </a:p>
          <a:p>
            <a:pPr marL="180023" indent="-180023" algn="just" fontAlgn="base">
              <a:buFontTx/>
              <a:buChar char="-"/>
            </a:pPr>
            <a:r>
              <a:rPr lang="nl-NL" sz="1470" dirty="0">
                <a:solidFill>
                  <a:srgbClr val="000000"/>
                </a:solidFill>
                <a:latin typeface="Verdana" panose="020B0604030504040204" pitchFamily="34" charset="0"/>
              </a:rPr>
              <a:t>Kan je enkele voorbeelden geven van patronen in de omgeving? </a:t>
            </a:r>
          </a:p>
          <a:p>
            <a:pPr algn="just" rtl="0" fontAlgn="base"/>
            <a:endParaRPr lang="nl-NL" sz="1470" dirty="0">
              <a:solidFill>
                <a:srgbClr val="000000"/>
              </a:solidFill>
              <a:latin typeface="Verdana" panose="020B0604030504040204" pitchFamily="34" charset="0"/>
            </a:endParaRPr>
          </a:p>
          <a:p>
            <a:pPr algn="just" rtl="0" fontAlgn="base"/>
            <a:r>
              <a:rPr lang="nl-NL" sz="1470" i="1" dirty="0">
                <a:solidFill>
                  <a:srgbClr val="000000"/>
                </a:solidFill>
                <a:latin typeface="Verdana" panose="020B0604030504040204" pitchFamily="34" charset="0"/>
              </a:rPr>
              <a:t>Levende bril </a:t>
            </a:r>
          </a:p>
          <a:p>
            <a:pPr algn="just" rtl="0" fontAlgn="base"/>
            <a:r>
              <a:rPr lang="nl-NL" sz="1470" dirty="0">
                <a:solidFill>
                  <a:srgbClr val="000000"/>
                </a:solidFill>
                <a:latin typeface="Verdana" panose="020B0604030504040204" pitchFamily="34" charset="0"/>
              </a:rPr>
              <a:t>Dit is de levende bril. Hiermee gaan we kijken welke planten en dieren er in dit landschap leven. Met deze bril kan je op de grond, onder de grond, in de lucht en in het water naar dieren, bloemen en bomen kijken. </a:t>
            </a:r>
          </a:p>
          <a:p>
            <a:pPr algn="just" rtl="0" fontAlgn="base"/>
            <a:endParaRPr lang="nl-NL" sz="1470" dirty="0">
              <a:solidFill>
                <a:srgbClr val="000000"/>
              </a:solidFill>
              <a:latin typeface="Verdana" panose="020B0604030504040204" pitchFamily="34" charset="0"/>
            </a:endParaRPr>
          </a:p>
          <a:p>
            <a:pPr algn="just" rtl="0" fontAlgn="base"/>
            <a:r>
              <a:rPr lang="nl-NL" sz="1470" i="1" dirty="0">
                <a:solidFill>
                  <a:srgbClr val="000000"/>
                </a:solidFill>
                <a:latin typeface="Verdana" panose="020B0604030504040204" pitchFamily="34" charset="0"/>
              </a:rPr>
              <a:t>Seizoensbril </a:t>
            </a:r>
          </a:p>
          <a:p>
            <a:pPr algn="just" rtl="0" fontAlgn="base"/>
            <a:r>
              <a:rPr lang="nl-NL" sz="1470" dirty="0">
                <a:solidFill>
                  <a:srgbClr val="000000"/>
                </a:solidFill>
                <a:latin typeface="Verdana" panose="020B0604030504040204" pitchFamily="34" charset="0"/>
              </a:rPr>
              <a:t>Dit is de seizoensbril. Er zijn vier seizoenen. </a:t>
            </a:r>
          </a:p>
          <a:p>
            <a:pPr algn="just" rtl="0" fontAlgn="base"/>
            <a:r>
              <a:rPr lang="nl-NL" sz="1470" dirty="0">
                <a:solidFill>
                  <a:srgbClr val="000000"/>
                </a:solidFill>
                <a:latin typeface="Verdana" panose="020B0604030504040204" pitchFamily="34" charset="0"/>
              </a:rPr>
              <a:t>Het landschap verandert dan ook elk seizoen en dit gaan we met deze bril bekijken. Je ziet dit aan de kleuren en vormen in het landschap. </a:t>
            </a:r>
            <a:endParaRPr lang="nl-BE" sz="1470" dirty="0"/>
          </a:p>
        </p:txBody>
      </p:sp>
    </p:spTree>
    <p:extLst>
      <p:ext uri="{BB962C8B-B14F-4D97-AF65-F5344CB8AC3E}">
        <p14:creationId xmlns:p14="http://schemas.microsoft.com/office/powerpoint/2010/main" val="395993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3.jpeg" descr="Afbeelding met meubels, tafel, eettafel&#10;&#10;Automatisch gegenereerde beschrijving">
            <a:extLst>
              <a:ext uri="{FF2B5EF4-FFF2-40B4-BE49-F238E27FC236}">
                <a16:creationId xmlns:a16="http://schemas.microsoft.com/office/drawing/2014/main" id="{A5AC8EC3-90C0-9944-B406-CF0BB57BF2DD}"/>
              </a:ext>
            </a:extLst>
          </p:cNvPr>
          <p:cNvPicPr>
            <a:picLocks noChangeAspect="1"/>
          </p:cNvPicPr>
          <p:nvPr/>
        </p:nvPicPr>
        <p:blipFill rotWithShape="1">
          <a:blip r:embed="rId2" cstate="print"/>
          <a:srcRect r="3463" b="46252"/>
          <a:stretch/>
        </p:blipFill>
        <p:spPr bwMode="auto">
          <a:xfrm>
            <a:off x="-25838" y="2052255"/>
            <a:ext cx="6326190" cy="2268000"/>
          </a:xfrm>
          <a:prstGeom prst="rect">
            <a:avLst/>
          </a:prstGeom>
          <a:ln>
            <a:noFill/>
          </a:ln>
          <a:extLst>
            <a:ext uri="{53640926-AAD7-44D8-BBD7-CCE9431645EC}">
              <a14:shadowObscured xmlns:a14="http://schemas.microsoft.com/office/drawing/2010/main"/>
            </a:ext>
          </a:extLst>
        </p:spPr>
      </p:pic>
      <p:pic>
        <p:nvPicPr>
          <p:cNvPr id="3" name="Afbeelding 2" descr="25,880 Vier Seizoenen Vectoren, Illustraties en Clipart - 123RF">
            <a:extLst>
              <a:ext uri="{FF2B5EF4-FFF2-40B4-BE49-F238E27FC236}">
                <a16:creationId xmlns:a16="http://schemas.microsoft.com/office/drawing/2014/main" id="{FC86863E-C42D-294F-B359-28551B19604D}"/>
              </a:ext>
            </a:extLst>
          </p:cNvPr>
          <p:cNvPicPr>
            <a:picLocks noChangeAspect="1"/>
          </p:cNvPicPr>
          <p:nvPr/>
        </p:nvPicPr>
        <p:blipFill rotWithShape="1">
          <a:blip r:embed="rId3">
            <a:extLst>
              <a:ext uri="{28A0092B-C50C-407E-A947-70E740481C1C}">
                <a14:useLocalDpi xmlns:a14="http://schemas.microsoft.com/office/drawing/2010/main" val="0"/>
              </a:ext>
            </a:extLst>
          </a:blip>
          <a:srcRect l="2005" t="30217" r="2578" b="12946"/>
          <a:stretch/>
        </p:blipFill>
        <p:spPr bwMode="auto">
          <a:xfrm>
            <a:off x="6678154" y="2052255"/>
            <a:ext cx="6123446" cy="2268000"/>
          </a:xfrm>
          <a:prstGeom prst="rect">
            <a:avLst/>
          </a:prstGeom>
          <a:noFill/>
          <a:ln>
            <a:noFill/>
          </a:ln>
          <a:extLst>
            <a:ext uri="{53640926-AAD7-44D8-BBD7-CCE9431645EC}">
              <a14:shadowObscured xmlns:a14="http://schemas.microsoft.com/office/drawing/2010/main"/>
            </a:ext>
          </a:extLst>
        </p:spPr>
      </p:pic>
      <p:pic>
        <p:nvPicPr>
          <p:cNvPr id="4" name="Afbeelding 3" descr="Marokkaanse patronen 340967 - Download Free Vectors, Vector Bestanden,  Ontwerpen Templates">
            <a:extLst>
              <a:ext uri="{FF2B5EF4-FFF2-40B4-BE49-F238E27FC236}">
                <a16:creationId xmlns:a16="http://schemas.microsoft.com/office/drawing/2014/main" id="{0B168525-ADCB-6349-9C5A-CA937E54BA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280945"/>
            <a:ext cx="6300352" cy="2268000"/>
          </a:xfrm>
          <a:prstGeom prst="rect">
            <a:avLst/>
          </a:prstGeom>
          <a:noFill/>
          <a:ln>
            <a:noFill/>
          </a:ln>
        </p:spPr>
      </p:pic>
      <p:pic>
        <p:nvPicPr>
          <p:cNvPr id="5" name="Afbeelding 4" descr="Klok Tijd Uur - Gratis foto op Pixabay">
            <a:extLst>
              <a:ext uri="{FF2B5EF4-FFF2-40B4-BE49-F238E27FC236}">
                <a16:creationId xmlns:a16="http://schemas.microsoft.com/office/drawing/2014/main" id="{55F0BAFB-B2B7-B140-918B-31E6A79E9F6C}"/>
              </a:ext>
            </a:extLst>
          </p:cNvPr>
          <p:cNvPicPr>
            <a:picLocks noChangeAspect="1"/>
          </p:cNvPicPr>
          <p:nvPr/>
        </p:nvPicPr>
        <p:blipFill rotWithShape="1">
          <a:blip r:embed="rId5">
            <a:extLst>
              <a:ext uri="{28A0092B-C50C-407E-A947-70E740481C1C}">
                <a14:useLocalDpi xmlns:a14="http://schemas.microsoft.com/office/drawing/2010/main" val="0"/>
              </a:ext>
            </a:extLst>
          </a:blip>
          <a:srcRect t="11810" b="17205"/>
          <a:stretch/>
        </p:blipFill>
        <p:spPr bwMode="auto">
          <a:xfrm>
            <a:off x="6606924" y="5280945"/>
            <a:ext cx="6194675" cy="226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2079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B26870C-5422-4ECC-9D78-D0FA13339ACC}"/>
              </a:ext>
            </a:extLst>
          </p:cNvPr>
          <p:cNvSpPr txBox="1"/>
          <p:nvPr/>
        </p:nvSpPr>
        <p:spPr>
          <a:xfrm>
            <a:off x="2232115" y="2288287"/>
            <a:ext cx="8337370" cy="4745915"/>
          </a:xfrm>
          <a:prstGeom prst="rect">
            <a:avLst/>
          </a:prstGeom>
          <a:noFill/>
        </p:spPr>
        <p:txBody>
          <a:bodyPr wrap="square" rtlCol="0">
            <a:spAutoFit/>
          </a:bodyPr>
          <a:lstStyle/>
          <a:p>
            <a:pPr algn="just" rtl="0" fontAlgn="base"/>
            <a:r>
              <a:rPr lang="nl-NL" sz="1680" b="1" dirty="0">
                <a:latin typeface="Verdana" panose="020B0604030504040204" pitchFamily="34" charset="0"/>
                <a:ea typeface="Verdana" panose="020B0604030504040204" pitchFamily="34" charset="0"/>
              </a:rPr>
              <a:t>Opdracht 1: Antitankgracht </a:t>
            </a:r>
          </a:p>
          <a:p>
            <a:pPr algn="just" rtl="0" fontAlgn="base"/>
            <a:endParaRPr lang="nl-NL" sz="1680" dirty="0">
              <a:latin typeface="Verdana" panose="020B0604030504040204" pitchFamily="34" charset="0"/>
              <a:ea typeface="Verdana" panose="020B0604030504040204" pitchFamily="34" charset="0"/>
            </a:endParaRPr>
          </a:p>
          <a:p>
            <a:pPr algn="just" rtl="0" fontAlgn="base"/>
            <a:r>
              <a:rPr lang="nl-NL" sz="1680" dirty="0">
                <a:latin typeface="Verdana" panose="020B0604030504040204" pitchFamily="34" charset="0"/>
                <a:ea typeface="Verdana" panose="020B0604030504040204" pitchFamily="34" charset="0"/>
              </a:rPr>
              <a:t>Len en Lena hebben de eerste quizvraag voor jullie. </a:t>
            </a:r>
          </a:p>
          <a:p>
            <a:pPr algn="just" rtl="0" fontAlgn="base"/>
            <a:r>
              <a:rPr lang="nl-NL" sz="1680" dirty="0">
                <a:latin typeface="Verdana" panose="020B0604030504040204" pitchFamily="34" charset="0"/>
                <a:ea typeface="Verdana" panose="020B0604030504040204" pitchFamily="34" charset="0"/>
              </a:rPr>
              <a:t>	Vraag 1: Hoe heet deze gracht? </a:t>
            </a:r>
          </a:p>
          <a:p>
            <a:pPr algn="just" rtl="0" fontAlgn="base"/>
            <a:r>
              <a:rPr lang="nl-NL" sz="1680" dirty="0">
                <a:latin typeface="Verdana" panose="020B0604030504040204" pitchFamily="34" charset="0"/>
                <a:ea typeface="Verdana" panose="020B0604030504040204" pitchFamily="34" charset="0"/>
              </a:rPr>
              <a:t>		A. Antihelikoptergracht </a:t>
            </a:r>
          </a:p>
          <a:p>
            <a:pPr algn="just" rtl="0" fontAlgn="base"/>
            <a:r>
              <a:rPr lang="nl-NL" sz="1680" dirty="0">
                <a:latin typeface="Verdana" panose="020B0604030504040204" pitchFamily="34" charset="0"/>
                <a:ea typeface="Verdana" panose="020B0604030504040204" pitchFamily="34" charset="0"/>
              </a:rPr>
              <a:t>		</a:t>
            </a:r>
            <a:r>
              <a:rPr lang="nl-NL" sz="1680" b="1" dirty="0">
                <a:latin typeface="Verdana" panose="020B0604030504040204" pitchFamily="34" charset="0"/>
                <a:ea typeface="Verdana" panose="020B0604030504040204" pitchFamily="34" charset="0"/>
              </a:rPr>
              <a:t>B. Antitankgracht </a:t>
            </a:r>
          </a:p>
          <a:p>
            <a:pPr algn="just" rtl="0" fontAlgn="base"/>
            <a:r>
              <a:rPr lang="nl-NL" sz="1680" dirty="0">
                <a:latin typeface="Verdana" panose="020B0604030504040204" pitchFamily="34" charset="0"/>
                <a:ea typeface="Verdana" panose="020B0604030504040204" pitchFamily="34" charset="0"/>
              </a:rPr>
              <a:t>		C. Antilegergracht </a:t>
            </a:r>
          </a:p>
          <a:p>
            <a:pPr algn="just" rtl="0" fontAlgn="base"/>
            <a:endParaRPr lang="nl-NL" sz="1680" dirty="0">
              <a:latin typeface="Verdana" panose="020B0604030504040204" pitchFamily="34" charset="0"/>
              <a:ea typeface="Verdana" panose="020B0604030504040204" pitchFamily="34" charset="0"/>
            </a:endParaRPr>
          </a:p>
          <a:p>
            <a:pPr algn="just" rtl="0" fontAlgn="base"/>
            <a:r>
              <a:rPr lang="nl-NL" sz="1680" dirty="0">
                <a:latin typeface="Verdana" panose="020B0604030504040204" pitchFamily="34" charset="0"/>
                <a:ea typeface="Verdana" panose="020B0604030504040204" pitchFamily="34" charset="0"/>
              </a:rPr>
              <a:t>En het juiste antwoord is… de Antitankgracht, zegt Len. De Antitankgracht werd gebouwd net voor de Tweede Wereldoorlog van 1937 tot 1939. Het doel was om Antwerpen te beschermen tegen Duitse tankaanvallen. De zijden van de gracht vormden een helling die te stijl was voor de tanks. Als ze via de Antitankgracht wouden aanvallen, bleven ze vastzitten in de gracht. Vandaag de dag zijn er langs de gracht nog 48 bunkers aanwezig. We staan hier nu ook aan een bunker. Hier schuilden de soldaten voor de vijand en konden ze even uitrusten.  </a:t>
            </a:r>
          </a:p>
          <a:p>
            <a:pPr algn="just" rtl="0" fontAlgn="base"/>
            <a:endParaRPr lang="nl-NL" sz="1680" dirty="0">
              <a:latin typeface="Verdana" panose="020B0604030504040204" pitchFamily="34" charset="0"/>
              <a:ea typeface="Verdana" panose="020B0604030504040204" pitchFamily="34" charset="0"/>
            </a:endParaRPr>
          </a:p>
          <a:p>
            <a:pPr algn="just" rtl="0" fontAlgn="base"/>
            <a:r>
              <a:rPr lang="nl-NL" sz="1680" dirty="0">
                <a:latin typeface="Verdana" panose="020B0604030504040204" pitchFamily="34" charset="0"/>
                <a:ea typeface="Verdana" panose="020B0604030504040204" pitchFamily="34" charset="0"/>
              </a:rPr>
              <a:t> </a:t>
            </a:r>
            <a:endParaRPr lang="nl-BE" sz="168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21041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840B21A0-4E29-6346-816A-59C2F05D8CD3}"/>
              </a:ext>
            </a:extLst>
          </p:cNvPr>
          <p:cNvSpPr/>
          <p:nvPr/>
        </p:nvSpPr>
        <p:spPr>
          <a:xfrm>
            <a:off x="382549" y="1567931"/>
            <a:ext cx="11956493" cy="1500188"/>
          </a:xfrm>
          <a:prstGeom prst="roundRect">
            <a:avLst/>
          </a:prstGeom>
          <a:solidFill>
            <a:schemeClr val="accent6">
              <a:lumMod val="60000"/>
              <a:lumOff val="40000"/>
              <a:alpha val="48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2" name="Tekstvak 1">
            <a:extLst>
              <a:ext uri="{FF2B5EF4-FFF2-40B4-BE49-F238E27FC236}">
                <a16:creationId xmlns:a16="http://schemas.microsoft.com/office/drawing/2014/main" id="{68DC456A-F5CD-7E46-B5DE-3E9C0419D642}"/>
              </a:ext>
            </a:extLst>
          </p:cNvPr>
          <p:cNvSpPr txBox="1"/>
          <p:nvPr/>
        </p:nvSpPr>
        <p:spPr>
          <a:xfrm>
            <a:off x="955120" y="1856873"/>
            <a:ext cx="10891361" cy="867930"/>
          </a:xfrm>
          <a:prstGeom prst="rect">
            <a:avLst/>
          </a:prstGeom>
          <a:noFill/>
        </p:spPr>
        <p:txBody>
          <a:bodyPr wrap="square" rtlCol="0">
            <a:spAutoFit/>
          </a:bodyPr>
          <a:lstStyle/>
          <a:p>
            <a:pPr algn="ctr"/>
            <a:r>
              <a:rPr lang="nl-BE" sz="5040" dirty="0">
                <a:latin typeface="American Typewriter" panose="02090604020004020304" pitchFamily="18" charset="77"/>
              </a:rPr>
              <a:t>Vraag 1: Hoe heet deze gracht?</a:t>
            </a:r>
          </a:p>
        </p:txBody>
      </p:sp>
      <p:sp>
        <p:nvSpPr>
          <p:cNvPr id="5" name="Afgeronde rechthoek 4">
            <a:extLst>
              <a:ext uri="{FF2B5EF4-FFF2-40B4-BE49-F238E27FC236}">
                <a16:creationId xmlns:a16="http://schemas.microsoft.com/office/drawing/2014/main" id="{E151A53D-48FB-C04D-8AE1-CCBCE712753D}"/>
              </a:ext>
            </a:extLst>
          </p:cNvPr>
          <p:cNvSpPr/>
          <p:nvPr/>
        </p:nvSpPr>
        <p:spPr>
          <a:xfrm>
            <a:off x="6400801" y="3295117"/>
            <a:ext cx="5938242" cy="4653264"/>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223" dirty="0"/>
          </a:p>
        </p:txBody>
      </p:sp>
      <p:sp>
        <p:nvSpPr>
          <p:cNvPr id="4" name="Tekstvak 3">
            <a:extLst>
              <a:ext uri="{FF2B5EF4-FFF2-40B4-BE49-F238E27FC236}">
                <a16:creationId xmlns:a16="http://schemas.microsoft.com/office/drawing/2014/main" id="{D1B0C731-6CD0-A345-B07F-640788E9E80F}"/>
              </a:ext>
            </a:extLst>
          </p:cNvPr>
          <p:cNvSpPr txBox="1"/>
          <p:nvPr/>
        </p:nvSpPr>
        <p:spPr>
          <a:xfrm>
            <a:off x="6475352" y="3868499"/>
            <a:ext cx="5954000" cy="3711785"/>
          </a:xfrm>
          <a:prstGeom prst="rect">
            <a:avLst/>
          </a:prstGeom>
          <a:noFill/>
        </p:spPr>
        <p:txBody>
          <a:bodyPr wrap="square" rtlCol="0">
            <a:spAutoFit/>
          </a:bodyPr>
          <a:lstStyle/>
          <a:p>
            <a:r>
              <a:rPr lang="nl-BE" sz="3360" b="1" dirty="0">
                <a:latin typeface="American Typewriter" panose="02090604020004020304" pitchFamily="18" charset="77"/>
              </a:rPr>
              <a:t>A</a:t>
            </a:r>
            <a:r>
              <a:rPr lang="nl-BE" sz="3360" dirty="0">
                <a:latin typeface="American Typewriter" panose="02090604020004020304" pitchFamily="18" charset="77"/>
              </a:rPr>
              <a:t> antihelikoptergracht</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B</a:t>
            </a:r>
            <a:r>
              <a:rPr lang="nl-BE" sz="3360" dirty="0">
                <a:latin typeface="American Typewriter" panose="02090604020004020304" pitchFamily="18" charset="77"/>
              </a:rPr>
              <a:t> antitankgracht</a:t>
            </a:r>
          </a:p>
          <a:p>
            <a:endParaRPr lang="nl-BE" sz="3360" dirty="0">
              <a:latin typeface="American Typewriter" panose="02090604020004020304" pitchFamily="18" charset="77"/>
            </a:endParaRPr>
          </a:p>
          <a:p>
            <a:endParaRPr lang="nl-BE" sz="3360" dirty="0">
              <a:latin typeface="American Typewriter" panose="02090604020004020304" pitchFamily="18" charset="77"/>
            </a:endParaRPr>
          </a:p>
          <a:p>
            <a:r>
              <a:rPr lang="nl-BE" sz="3360" b="1" dirty="0">
                <a:latin typeface="American Typewriter" panose="02090604020004020304" pitchFamily="18" charset="77"/>
              </a:rPr>
              <a:t>C</a:t>
            </a:r>
            <a:r>
              <a:rPr lang="nl-BE" sz="3360" dirty="0">
                <a:latin typeface="American Typewriter" panose="02090604020004020304" pitchFamily="18" charset="77"/>
              </a:rPr>
              <a:t> antilegergracht</a:t>
            </a:r>
          </a:p>
        </p:txBody>
      </p:sp>
      <p:pic>
        <p:nvPicPr>
          <p:cNvPr id="7" name="Afbeelding 6">
            <a:extLst>
              <a:ext uri="{FF2B5EF4-FFF2-40B4-BE49-F238E27FC236}">
                <a16:creationId xmlns:a16="http://schemas.microsoft.com/office/drawing/2014/main" id="{BE4943D4-FE83-BA4E-8F16-8D7CC16F4E34}"/>
              </a:ext>
            </a:extLst>
          </p:cNvPr>
          <p:cNvPicPr>
            <a:picLocks noChangeAspect="1"/>
          </p:cNvPicPr>
          <p:nvPr/>
        </p:nvPicPr>
        <p:blipFill>
          <a:blip r:embed="rId2"/>
          <a:stretch>
            <a:fillRect/>
          </a:stretch>
        </p:blipFill>
        <p:spPr>
          <a:xfrm>
            <a:off x="543154" y="2171208"/>
            <a:ext cx="451971" cy="934180"/>
          </a:xfrm>
          <a:prstGeom prst="rect">
            <a:avLst/>
          </a:prstGeom>
        </p:spPr>
      </p:pic>
      <p:pic>
        <p:nvPicPr>
          <p:cNvPr id="8" name="Afbeelding 7">
            <a:extLst>
              <a:ext uri="{FF2B5EF4-FFF2-40B4-BE49-F238E27FC236}">
                <a16:creationId xmlns:a16="http://schemas.microsoft.com/office/drawing/2014/main" id="{6CAA09A7-CB43-0340-B54A-0396A042C965}"/>
              </a:ext>
            </a:extLst>
          </p:cNvPr>
          <p:cNvPicPr>
            <a:picLocks noChangeAspect="1"/>
          </p:cNvPicPr>
          <p:nvPr/>
        </p:nvPicPr>
        <p:blipFill>
          <a:blip r:embed="rId3"/>
          <a:stretch>
            <a:fillRect/>
          </a:stretch>
        </p:blipFill>
        <p:spPr>
          <a:xfrm>
            <a:off x="995125" y="2341794"/>
            <a:ext cx="437556" cy="786332"/>
          </a:xfrm>
          <a:prstGeom prst="rect">
            <a:avLst/>
          </a:prstGeom>
        </p:spPr>
      </p:pic>
      <p:pic>
        <p:nvPicPr>
          <p:cNvPr id="1026" name="Picture 2" descr="Antitankgracht | Fortengordels">
            <a:extLst>
              <a:ext uri="{FF2B5EF4-FFF2-40B4-BE49-F238E27FC236}">
                <a16:creationId xmlns:a16="http://schemas.microsoft.com/office/drawing/2014/main" id="{5520FC2E-9A70-4C89-87D9-C94EC7D84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491" y="3295117"/>
            <a:ext cx="3103253" cy="465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526429"/>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236</TotalTime>
  <Words>2917</Words>
  <Application>Microsoft Office PowerPoint</Application>
  <PresentationFormat>A3 (297 x 420 mm)</PresentationFormat>
  <Paragraphs>273</Paragraphs>
  <Slides>34</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34</vt:i4>
      </vt:variant>
    </vt:vector>
  </HeadingPairs>
  <TitlesOfParts>
    <vt:vector size="42" baseType="lpstr">
      <vt:lpstr>American Typewriter</vt:lpstr>
      <vt:lpstr>Arial</vt:lpstr>
      <vt:lpstr>Calibri</vt:lpstr>
      <vt:lpstr>Calibri Light</vt:lpstr>
      <vt:lpstr>Segoe UI</vt:lpstr>
      <vt:lpstr>Times New Roman</vt:lpstr>
      <vt:lpstr>Verdana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Gisèle Mariën</dc:creator>
  <cp:lastModifiedBy>MARIS Sophie</cp:lastModifiedBy>
  <cp:revision>53</cp:revision>
  <cp:lastPrinted>2022-03-18T14:50:09Z</cp:lastPrinted>
  <dcterms:created xsi:type="dcterms:W3CDTF">2022-03-10T07:42:19Z</dcterms:created>
  <dcterms:modified xsi:type="dcterms:W3CDTF">2022-09-22T14:12:24Z</dcterms:modified>
</cp:coreProperties>
</file>