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6" r:id="rId2"/>
    <p:sldId id="260" r:id="rId3"/>
    <p:sldId id="270" r:id="rId4"/>
    <p:sldId id="256" r:id="rId5"/>
    <p:sldId id="271" r:id="rId6"/>
    <p:sldId id="257" r:id="rId7"/>
    <p:sldId id="272" r:id="rId8"/>
    <p:sldId id="259" r:id="rId9"/>
    <p:sldId id="273" r:id="rId10"/>
    <p:sldId id="258" r:id="rId11"/>
    <p:sldId id="274" r:id="rId12"/>
    <p:sldId id="277" r:id="rId13"/>
    <p:sldId id="275" r:id="rId14"/>
  </p:sldIdLst>
  <p:sldSz cx="12801600" cy="9601200" type="A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E27EE-D33A-A95E-4DAA-6599CD50E786}" v="2" dt="2022-06-13T09:49:05.132"/>
    <p1510:client id="{AE513C18-DBAE-4CDC-AB3E-B22299854C49}" v="17" dt="2022-06-13T08:59:08.203"/>
    <p1510:client id="{B0C73110-A7CE-CD04-486D-5A5FA1D05F76}" v="15" dt="2022-06-13T08:42:24.239"/>
    <p1510:client id="{F7F429FB-BB90-EF64-0F53-8DBD771A1C82}" v="14" dt="2022-06-14T09:32:06.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80" d="100"/>
          <a:sy n="80" d="100"/>
        </p:scale>
        <p:origin x="10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a Brion" userId="8f8f4b70-45c5-49dd-8c2c-d290a9aef859" providerId="ADAL" clId="{DE9A0615-3377-4A65-91BE-511B59F40FD9}"/>
    <pc:docChg chg="undo custSel addSld delSld modSld sldOrd">
      <pc:chgData name="Dina Brion" userId="8f8f4b70-45c5-49dd-8c2c-d290a9aef859" providerId="ADAL" clId="{DE9A0615-3377-4A65-91BE-511B59F40FD9}" dt="2022-03-23T15:08:24.035" v="291" actId="1076"/>
      <pc:docMkLst>
        <pc:docMk/>
      </pc:docMkLst>
      <pc:sldChg chg="addSp delSp modSp mod">
        <pc:chgData name="Dina Brion" userId="8f8f4b70-45c5-49dd-8c2c-d290a9aef859" providerId="ADAL" clId="{DE9A0615-3377-4A65-91BE-511B59F40FD9}" dt="2022-03-23T14:47:56.159" v="60" actId="478"/>
        <pc:sldMkLst>
          <pc:docMk/>
          <pc:sldMk cId="4112111968" sldId="256"/>
        </pc:sldMkLst>
        <pc:picChg chg="add del mod">
          <ac:chgData name="Dina Brion" userId="8f8f4b70-45c5-49dd-8c2c-d290a9aef859" providerId="ADAL" clId="{DE9A0615-3377-4A65-91BE-511B59F40FD9}" dt="2022-03-23T14:47:43.174" v="53" actId="478"/>
          <ac:picMkLst>
            <pc:docMk/>
            <pc:sldMk cId="4112111968" sldId="256"/>
            <ac:picMk id="3" creationId="{3286D540-057B-4666-BA25-C0A962125044}"/>
          </ac:picMkLst>
        </pc:picChg>
        <pc:picChg chg="add del mod">
          <ac:chgData name="Dina Brion" userId="8f8f4b70-45c5-49dd-8c2c-d290a9aef859" providerId="ADAL" clId="{DE9A0615-3377-4A65-91BE-511B59F40FD9}" dt="2022-03-23T14:47:56.159" v="60" actId="478"/>
          <ac:picMkLst>
            <pc:docMk/>
            <pc:sldMk cId="4112111968" sldId="256"/>
            <ac:picMk id="4" creationId="{E012DD3E-D687-4563-8DB4-757FDC18EB00}"/>
          </ac:picMkLst>
        </pc:picChg>
      </pc:sldChg>
      <pc:sldChg chg="addSp delSp modSp">
        <pc:chgData name="Dina Brion" userId="8f8f4b70-45c5-49dd-8c2c-d290a9aef859" providerId="ADAL" clId="{DE9A0615-3377-4A65-91BE-511B59F40FD9}" dt="2022-03-23T14:54:05.103" v="128"/>
        <pc:sldMkLst>
          <pc:docMk/>
          <pc:sldMk cId="2300555076" sldId="257"/>
        </pc:sldMkLst>
        <pc:spChg chg="add del mod">
          <ac:chgData name="Dina Brion" userId="8f8f4b70-45c5-49dd-8c2c-d290a9aef859" providerId="ADAL" clId="{DE9A0615-3377-4A65-91BE-511B59F40FD9}" dt="2022-03-23T14:54:05.103" v="128"/>
          <ac:spMkLst>
            <pc:docMk/>
            <pc:sldMk cId="2300555076" sldId="257"/>
            <ac:spMk id="4" creationId="{5850EC33-7B30-4E0A-A372-C74DB5D8BA84}"/>
          </ac:spMkLst>
        </pc:spChg>
      </pc:sldChg>
      <pc:sldChg chg="modSp mod">
        <pc:chgData name="Dina Brion" userId="8f8f4b70-45c5-49dd-8c2c-d290a9aef859" providerId="ADAL" clId="{DE9A0615-3377-4A65-91BE-511B59F40FD9}" dt="2022-03-23T15:02:44.030" v="229" actId="20577"/>
        <pc:sldMkLst>
          <pc:docMk/>
          <pc:sldMk cId="2201422952" sldId="258"/>
        </pc:sldMkLst>
        <pc:spChg chg="mod">
          <ac:chgData name="Dina Brion" userId="8f8f4b70-45c5-49dd-8c2c-d290a9aef859" providerId="ADAL" clId="{DE9A0615-3377-4A65-91BE-511B59F40FD9}" dt="2022-03-23T15:02:44.030" v="229" actId="20577"/>
          <ac:spMkLst>
            <pc:docMk/>
            <pc:sldMk cId="2201422952" sldId="258"/>
            <ac:spMk id="3" creationId="{8BCDD687-FC0B-4A12-837A-C9AF60A4E26F}"/>
          </ac:spMkLst>
        </pc:spChg>
      </pc:sldChg>
      <pc:sldChg chg="addSp delSp modSp mod">
        <pc:chgData name="Dina Brion" userId="8f8f4b70-45c5-49dd-8c2c-d290a9aef859" providerId="ADAL" clId="{DE9A0615-3377-4A65-91BE-511B59F40FD9}" dt="2022-03-23T14:37:26.640" v="22" actId="21"/>
        <pc:sldMkLst>
          <pc:docMk/>
          <pc:sldMk cId="1065885614" sldId="262"/>
        </pc:sldMkLst>
        <pc:picChg chg="add del mod">
          <ac:chgData name="Dina Brion" userId="8f8f4b70-45c5-49dd-8c2c-d290a9aef859" providerId="ADAL" clId="{DE9A0615-3377-4A65-91BE-511B59F40FD9}" dt="2022-03-23T14:37:26.640" v="22" actId="21"/>
          <ac:picMkLst>
            <pc:docMk/>
            <pc:sldMk cId="1065885614" sldId="262"/>
            <ac:picMk id="4" creationId="{6345C89A-86C1-4C97-BB08-063E55992259}"/>
          </ac:picMkLst>
        </pc:picChg>
      </pc:sldChg>
      <pc:sldChg chg="new del">
        <pc:chgData name="Dina Brion" userId="8f8f4b70-45c5-49dd-8c2c-d290a9aef859" providerId="ADAL" clId="{DE9A0615-3377-4A65-91BE-511B59F40FD9}" dt="2022-03-23T14:32:48.722" v="4" actId="47"/>
        <pc:sldMkLst>
          <pc:docMk/>
          <pc:sldMk cId="3130397539" sldId="263"/>
        </pc:sldMkLst>
      </pc:sldChg>
      <pc:sldChg chg="addSp delSp modSp add del mod">
        <pc:chgData name="Dina Brion" userId="8f8f4b70-45c5-49dd-8c2c-d290a9aef859" providerId="ADAL" clId="{DE9A0615-3377-4A65-91BE-511B59F40FD9}" dt="2022-03-23T14:47:15.737" v="47" actId="1076"/>
        <pc:sldMkLst>
          <pc:docMk/>
          <pc:sldMk cId="975906329" sldId="270"/>
        </pc:sldMkLst>
        <pc:picChg chg="del">
          <ac:chgData name="Dina Brion" userId="8f8f4b70-45c5-49dd-8c2c-d290a9aef859" providerId="ADAL" clId="{DE9A0615-3377-4A65-91BE-511B59F40FD9}" dt="2022-03-23T14:37:12.771" v="20" actId="21"/>
          <ac:picMkLst>
            <pc:docMk/>
            <pc:sldMk cId="975906329" sldId="270"/>
            <ac:picMk id="4" creationId="{D2852D0F-38F2-4D57-959A-89E0CDEE0F9C}"/>
          </ac:picMkLst>
        </pc:picChg>
        <pc:picChg chg="del">
          <ac:chgData name="Dina Brion" userId="8f8f4b70-45c5-49dd-8c2c-d290a9aef859" providerId="ADAL" clId="{DE9A0615-3377-4A65-91BE-511B59F40FD9}" dt="2022-03-23T14:32:49.418" v="5" actId="478"/>
          <ac:picMkLst>
            <pc:docMk/>
            <pc:sldMk cId="975906329" sldId="270"/>
            <ac:picMk id="5" creationId="{44937EFA-75CE-42FC-A0D8-3A4B2D4A32BE}"/>
          </ac:picMkLst>
        </pc:picChg>
        <pc:picChg chg="add del mod">
          <ac:chgData name="Dina Brion" userId="8f8f4b70-45c5-49dd-8c2c-d290a9aef859" providerId="ADAL" clId="{DE9A0615-3377-4A65-91BE-511B59F40FD9}" dt="2022-03-23T14:35:06.350" v="9"/>
          <ac:picMkLst>
            <pc:docMk/>
            <pc:sldMk cId="975906329" sldId="270"/>
            <ac:picMk id="7" creationId="{12944519-5A39-433F-B19A-109629F0B94E}"/>
          </ac:picMkLst>
        </pc:picChg>
        <pc:picChg chg="del">
          <ac:chgData name="Dina Brion" userId="8f8f4b70-45c5-49dd-8c2c-d290a9aef859" providerId="ADAL" clId="{DE9A0615-3377-4A65-91BE-511B59F40FD9}" dt="2022-03-23T14:32:50.303" v="6" actId="478"/>
          <ac:picMkLst>
            <pc:docMk/>
            <pc:sldMk cId="975906329" sldId="270"/>
            <ac:picMk id="8" creationId="{F8534C3C-848B-43EE-A80D-11A1F6124678}"/>
          </ac:picMkLst>
        </pc:picChg>
        <pc:picChg chg="add del mod">
          <ac:chgData name="Dina Brion" userId="8f8f4b70-45c5-49dd-8c2c-d290a9aef859" providerId="ADAL" clId="{DE9A0615-3377-4A65-91BE-511B59F40FD9}" dt="2022-03-23T14:35:10.095" v="11" actId="478"/>
          <ac:picMkLst>
            <pc:docMk/>
            <pc:sldMk cId="975906329" sldId="270"/>
            <ac:picMk id="10" creationId="{8E1F8CE9-07CB-4BEE-A06B-509ADB44FAC0}"/>
          </ac:picMkLst>
        </pc:picChg>
        <pc:picChg chg="add del mod">
          <ac:chgData name="Dina Brion" userId="8f8f4b70-45c5-49dd-8c2c-d290a9aef859" providerId="ADAL" clId="{DE9A0615-3377-4A65-91BE-511B59F40FD9}" dt="2022-03-23T14:47:03.394" v="40" actId="478"/>
          <ac:picMkLst>
            <pc:docMk/>
            <pc:sldMk cId="975906329" sldId="270"/>
            <ac:picMk id="15" creationId="{B7FA4320-6524-4146-AFB7-2D8485E57A08}"/>
          </ac:picMkLst>
        </pc:picChg>
        <pc:picChg chg="add mod">
          <ac:chgData name="Dina Brion" userId="8f8f4b70-45c5-49dd-8c2c-d290a9aef859" providerId="ADAL" clId="{DE9A0615-3377-4A65-91BE-511B59F40FD9}" dt="2022-03-23T14:47:12.890" v="45" actId="1076"/>
          <ac:picMkLst>
            <pc:docMk/>
            <pc:sldMk cId="975906329" sldId="270"/>
            <ac:picMk id="18" creationId="{E604B007-3933-49C1-A937-59A019E8DB80}"/>
          </ac:picMkLst>
        </pc:picChg>
        <pc:picChg chg="mod">
          <ac:chgData name="Dina Brion" userId="8f8f4b70-45c5-49dd-8c2c-d290a9aef859" providerId="ADAL" clId="{DE9A0615-3377-4A65-91BE-511B59F40FD9}" dt="2022-03-23T14:37:34.381" v="24" actId="1076"/>
          <ac:picMkLst>
            <pc:docMk/>
            <pc:sldMk cId="975906329" sldId="270"/>
            <ac:picMk id="22" creationId="{6868C180-F8C3-4E55-98FE-6DBC6130E43E}"/>
          </ac:picMkLst>
        </pc:picChg>
        <pc:picChg chg="mod">
          <ac:chgData name="Dina Brion" userId="8f8f4b70-45c5-49dd-8c2c-d290a9aef859" providerId="ADAL" clId="{DE9A0615-3377-4A65-91BE-511B59F40FD9}" dt="2022-03-23T14:47:14.297" v="46" actId="1076"/>
          <ac:picMkLst>
            <pc:docMk/>
            <pc:sldMk cId="975906329" sldId="270"/>
            <ac:picMk id="29" creationId="{0D21E8E9-A03D-4666-90FC-90C4E5F2A371}"/>
          </ac:picMkLst>
        </pc:picChg>
        <pc:picChg chg="mod">
          <ac:chgData name="Dina Brion" userId="8f8f4b70-45c5-49dd-8c2c-d290a9aef859" providerId="ADAL" clId="{DE9A0615-3377-4A65-91BE-511B59F40FD9}" dt="2022-03-23T14:47:15.737" v="47" actId="1076"/>
          <ac:picMkLst>
            <pc:docMk/>
            <pc:sldMk cId="975906329" sldId="270"/>
            <ac:picMk id="31" creationId="{FE534C34-9D5D-493A-B2ED-4F2E9B8824A5}"/>
          </ac:picMkLst>
        </pc:picChg>
        <pc:picChg chg="ord">
          <ac:chgData name="Dina Brion" userId="8f8f4b70-45c5-49dd-8c2c-d290a9aef859" providerId="ADAL" clId="{DE9A0615-3377-4A65-91BE-511B59F40FD9}" dt="2022-03-23T14:37:39.930" v="32" actId="170"/>
          <ac:picMkLst>
            <pc:docMk/>
            <pc:sldMk cId="975906329" sldId="270"/>
            <ac:picMk id="33" creationId="{5D587940-3A88-4EA4-8500-D2C73E06FC52}"/>
          </ac:picMkLst>
        </pc:picChg>
        <pc:picChg chg="mod">
          <ac:chgData name="Dina Brion" userId="8f8f4b70-45c5-49dd-8c2c-d290a9aef859" providerId="ADAL" clId="{DE9A0615-3377-4A65-91BE-511B59F40FD9}" dt="2022-03-23T14:37:41.777" v="33" actId="1076"/>
          <ac:picMkLst>
            <pc:docMk/>
            <pc:sldMk cId="975906329" sldId="270"/>
            <ac:picMk id="37" creationId="{A5349095-3BF4-4FA1-8833-5573CEADC306}"/>
          </ac:picMkLst>
        </pc:picChg>
      </pc:sldChg>
      <pc:sldChg chg="addSp delSp modSp add mod ord">
        <pc:chgData name="Dina Brion" userId="8f8f4b70-45c5-49dd-8c2c-d290a9aef859" providerId="ADAL" clId="{DE9A0615-3377-4A65-91BE-511B59F40FD9}" dt="2022-03-23T14:51:40.375" v="103" actId="1076"/>
        <pc:sldMkLst>
          <pc:docMk/>
          <pc:sldMk cId="2291152764" sldId="271"/>
        </pc:sldMkLst>
        <pc:spChg chg="add mod">
          <ac:chgData name="Dina Brion" userId="8f8f4b70-45c5-49dd-8c2c-d290a9aef859" providerId="ADAL" clId="{DE9A0615-3377-4A65-91BE-511B59F40FD9}" dt="2022-03-23T14:51:31.649" v="100" actId="1076"/>
          <ac:spMkLst>
            <pc:docMk/>
            <pc:sldMk cId="2291152764" sldId="271"/>
            <ac:spMk id="8" creationId="{35673D13-4A88-4A99-9952-A4B6F2E75050}"/>
          </ac:spMkLst>
        </pc:spChg>
        <pc:spChg chg="add mod">
          <ac:chgData name="Dina Brion" userId="8f8f4b70-45c5-49dd-8c2c-d290a9aef859" providerId="ADAL" clId="{DE9A0615-3377-4A65-91BE-511B59F40FD9}" dt="2022-03-23T14:51:38.331" v="102" actId="1076"/>
          <ac:spMkLst>
            <pc:docMk/>
            <pc:sldMk cId="2291152764" sldId="271"/>
            <ac:spMk id="9" creationId="{D88DF699-0E18-437E-A1CD-A1EEC81DB9E6}"/>
          </ac:spMkLst>
        </pc:spChg>
        <pc:picChg chg="add mod">
          <ac:chgData name="Dina Brion" userId="8f8f4b70-45c5-49dd-8c2c-d290a9aef859" providerId="ADAL" clId="{DE9A0615-3377-4A65-91BE-511B59F40FD9}" dt="2022-03-23T14:51:40.375" v="103" actId="1076"/>
          <ac:picMkLst>
            <pc:docMk/>
            <pc:sldMk cId="2291152764" sldId="271"/>
            <ac:picMk id="4" creationId="{F031A143-D5B4-49B7-9DFC-066718F5E57B}"/>
          </ac:picMkLst>
        </pc:picChg>
        <pc:picChg chg="add mod modCrop">
          <ac:chgData name="Dina Brion" userId="8f8f4b70-45c5-49dd-8c2c-d290a9aef859" providerId="ADAL" clId="{DE9A0615-3377-4A65-91BE-511B59F40FD9}" dt="2022-03-23T14:50:34.364" v="85" actId="1076"/>
          <ac:picMkLst>
            <pc:docMk/>
            <pc:sldMk cId="2291152764" sldId="271"/>
            <ac:picMk id="7" creationId="{FAD7558A-36FC-40F0-B135-00531EB3F246}"/>
          </ac:picMkLst>
        </pc:picChg>
        <pc:picChg chg="mod">
          <ac:chgData name="Dina Brion" userId="8f8f4b70-45c5-49dd-8c2c-d290a9aef859" providerId="ADAL" clId="{DE9A0615-3377-4A65-91BE-511B59F40FD9}" dt="2022-03-23T14:51:29.184" v="99" actId="1076"/>
          <ac:picMkLst>
            <pc:docMk/>
            <pc:sldMk cId="2291152764" sldId="271"/>
            <ac:picMk id="12" creationId="{1373E93B-4BF2-4296-8DE1-FF4532BD291B}"/>
          </ac:picMkLst>
        </pc:picChg>
        <pc:picChg chg="del">
          <ac:chgData name="Dina Brion" userId="8f8f4b70-45c5-49dd-8c2c-d290a9aef859" providerId="ADAL" clId="{DE9A0615-3377-4A65-91BE-511B59F40FD9}" dt="2022-03-23T14:47:47.728" v="57" actId="478"/>
          <ac:picMkLst>
            <pc:docMk/>
            <pc:sldMk cId="2291152764" sldId="271"/>
            <ac:picMk id="18" creationId="{E604B007-3933-49C1-A937-59A019E8DB80}"/>
          </ac:picMkLst>
        </pc:picChg>
        <pc:picChg chg="add mod">
          <ac:chgData name="Dina Brion" userId="8f8f4b70-45c5-49dd-8c2c-d290a9aef859" providerId="ADAL" clId="{DE9A0615-3377-4A65-91BE-511B59F40FD9}" dt="2022-03-23T14:47:40.582" v="52"/>
          <ac:picMkLst>
            <pc:docMk/>
            <pc:sldMk cId="2291152764" sldId="271"/>
            <ac:picMk id="21" creationId="{D7ABFE2E-889E-429B-9F6B-0AE0C5F03E75}"/>
          </ac:picMkLst>
        </pc:picChg>
        <pc:picChg chg="del">
          <ac:chgData name="Dina Brion" userId="8f8f4b70-45c5-49dd-8c2c-d290a9aef859" providerId="ADAL" clId="{DE9A0615-3377-4A65-91BE-511B59F40FD9}" dt="2022-03-23T14:47:40.270" v="51" actId="478"/>
          <ac:picMkLst>
            <pc:docMk/>
            <pc:sldMk cId="2291152764" sldId="271"/>
            <ac:picMk id="22" creationId="{6868C180-F8C3-4E55-98FE-6DBC6130E43E}"/>
          </ac:picMkLst>
        </pc:picChg>
        <pc:picChg chg="add mod">
          <ac:chgData name="Dina Brion" userId="8f8f4b70-45c5-49dd-8c2c-d290a9aef859" providerId="ADAL" clId="{DE9A0615-3377-4A65-91BE-511B59F40FD9}" dt="2022-03-23T14:48:42.837" v="76" actId="1076"/>
          <ac:picMkLst>
            <pc:docMk/>
            <pc:sldMk cId="2291152764" sldId="271"/>
            <ac:picMk id="23" creationId="{6C8627F8-AECF-41F8-AF63-5BFF731092F1}"/>
          </ac:picMkLst>
        </pc:picChg>
        <pc:picChg chg="mod">
          <ac:chgData name="Dina Brion" userId="8f8f4b70-45c5-49dd-8c2c-d290a9aef859" providerId="ADAL" clId="{DE9A0615-3377-4A65-91BE-511B59F40FD9}" dt="2022-03-23T14:48:39.754" v="74" actId="1076"/>
          <ac:picMkLst>
            <pc:docMk/>
            <pc:sldMk cId="2291152764" sldId="271"/>
            <ac:picMk id="28" creationId="{2D639E86-2E1D-4AA9-8108-3A6C748FFCDB}"/>
          </ac:picMkLst>
        </pc:picChg>
        <pc:picChg chg="mod">
          <ac:chgData name="Dina Brion" userId="8f8f4b70-45c5-49dd-8c2c-d290a9aef859" providerId="ADAL" clId="{DE9A0615-3377-4A65-91BE-511B59F40FD9}" dt="2022-03-23T14:48:45.320" v="77" actId="1076"/>
          <ac:picMkLst>
            <pc:docMk/>
            <pc:sldMk cId="2291152764" sldId="271"/>
            <ac:picMk id="29" creationId="{0D21E8E9-A03D-4666-90FC-90C4E5F2A371}"/>
          </ac:picMkLst>
        </pc:picChg>
        <pc:picChg chg="mod">
          <ac:chgData name="Dina Brion" userId="8f8f4b70-45c5-49dd-8c2c-d290a9aef859" providerId="ADAL" clId="{DE9A0615-3377-4A65-91BE-511B59F40FD9}" dt="2022-03-23T14:48:46.895" v="78" actId="1076"/>
          <ac:picMkLst>
            <pc:docMk/>
            <pc:sldMk cId="2291152764" sldId="271"/>
            <ac:picMk id="31" creationId="{FE534C34-9D5D-493A-B2ED-4F2E9B8824A5}"/>
          </ac:picMkLst>
        </pc:picChg>
        <pc:picChg chg="del mod">
          <ac:chgData name="Dina Brion" userId="8f8f4b70-45c5-49dd-8c2c-d290a9aef859" providerId="ADAL" clId="{DE9A0615-3377-4A65-91BE-511B59F40FD9}" dt="2022-03-23T14:48:28.902" v="67" actId="478"/>
          <ac:picMkLst>
            <pc:docMk/>
            <pc:sldMk cId="2291152764" sldId="271"/>
            <ac:picMk id="37" creationId="{A5349095-3BF4-4FA1-8833-5573CEADC306}"/>
          </ac:picMkLst>
        </pc:picChg>
      </pc:sldChg>
      <pc:sldChg chg="addSp delSp modSp add mod ord">
        <pc:chgData name="Dina Brion" userId="8f8f4b70-45c5-49dd-8c2c-d290a9aef859" providerId="ADAL" clId="{DE9A0615-3377-4A65-91BE-511B59F40FD9}" dt="2022-03-23T14:56:20.582" v="169" actId="1076"/>
        <pc:sldMkLst>
          <pc:docMk/>
          <pc:sldMk cId="2355879757" sldId="272"/>
        </pc:sldMkLst>
        <pc:spChg chg="del">
          <ac:chgData name="Dina Brion" userId="8f8f4b70-45c5-49dd-8c2c-d290a9aef859" providerId="ADAL" clId="{DE9A0615-3377-4A65-91BE-511B59F40FD9}" dt="2022-03-23T14:52:16.786" v="109" actId="478"/>
          <ac:spMkLst>
            <pc:docMk/>
            <pc:sldMk cId="2355879757" sldId="272"/>
            <ac:spMk id="8" creationId="{35673D13-4A88-4A99-9952-A4B6F2E75050}"/>
          </ac:spMkLst>
        </pc:spChg>
        <pc:spChg chg="del mod">
          <ac:chgData name="Dina Brion" userId="8f8f4b70-45c5-49dd-8c2c-d290a9aef859" providerId="ADAL" clId="{DE9A0615-3377-4A65-91BE-511B59F40FD9}" dt="2022-03-23T14:52:16.823" v="111"/>
          <ac:spMkLst>
            <pc:docMk/>
            <pc:sldMk cId="2355879757" sldId="272"/>
            <ac:spMk id="9" creationId="{D88DF699-0E18-437E-A1CD-A1EEC81DB9E6}"/>
          </ac:spMkLst>
        </pc:spChg>
        <pc:spChg chg="add mod">
          <ac:chgData name="Dina Brion" userId="8f8f4b70-45c5-49dd-8c2c-d290a9aef859" providerId="ADAL" clId="{DE9A0615-3377-4A65-91BE-511B59F40FD9}" dt="2022-03-23T14:54:16.130" v="134" actId="1076"/>
          <ac:spMkLst>
            <pc:docMk/>
            <pc:sldMk cId="2355879757" sldId="272"/>
            <ac:spMk id="36" creationId="{1DC904EA-B14D-441F-988C-4071C8BE1FB1}"/>
          </ac:spMkLst>
        </pc:spChg>
        <pc:picChg chg="del">
          <ac:chgData name="Dina Brion" userId="8f8f4b70-45c5-49dd-8c2c-d290a9aef859" providerId="ADAL" clId="{DE9A0615-3377-4A65-91BE-511B59F40FD9}" dt="2022-03-23T14:52:12.742" v="107" actId="478"/>
          <ac:picMkLst>
            <pc:docMk/>
            <pc:sldMk cId="2355879757" sldId="272"/>
            <ac:picMk id="4" creationId="{F031A143-D5B4-49B7-9DFC-066718F5E57B}"/>
          </ac:picMkLst>
        </pc:picChg>
        <pc:picChg chg="add mod">
          <ac:chgData name="Dina Brion" userId="8f8f4b70-45c5-49dd-8c2c-d290a9aef859" providerId="ADAL" clId="{DE9A0615-3377-4A65-91BE-511B59F40FD9}" dt="2022-03-23T14:54:24.583" v="140" actId="1076"/>
          <ac:picMkLst>
            <pc:docMk/>
            <pc:sldMk cId="2355879757" sldId="272"/>
            <ac:picMk id="5" creationId="{A2A98B84-CC4B-4CA4-AEC0-253FC67D76A3}"/>
          </ac:picMkLst>
        </pc:picChg>
        <pc:picChg chg="mod">
          <ac:chgData name="Dina Brion" userId="8f8f4b70-45c5-49dd-8c2c-d290a9aef859" providerId="ADAL" clId="{DE9A0615-3377-4A65-91BE-511B59F40FD9}" dt="2022-03-23T14:54:11.175" v="133" actId="1076"/>
          <ac:picMkLst>
            <pc:docMk/>
            <pc:sldMk cId="2355879757" sldId="272"/>
            <ac:picMk id="6" creationId="{AAED6A18-3EDC-48A5-8E36-C5935FDDF6CC}"/>
          </ac:picMkLst>
        </pc:picChg>
        <pc:picChg chg="del">
          <ac:chgData name="Dina Brion" userId="8f8f4b70-45c5-49dd-8c2c-d290a9aef859" providerId="ADAL" clId="{DE9A0615-3377-4A65-91BE-511B59F40FD9}" dt="2022-03-23T14:52:18.110" v="112" actId="478"/>
          <ac:picMkLst>
            <pc:docMk/>
            <pc:sldMk cId="2355879757" sldId="272"/>
            <ac:picMk id="7" creationId="{FAD7558A-36FC-40F0-B135-00531EB3F246}"/>
          </ac:picMkLst>
        </pc:picChg>
        <pc:picChg chg="add mod">
          <ac:chgData name="Dina Brion" userId="8f8f4b70-45c5-49dd-8c2c-d290a9aef859" providerId="ADAL" clId="{DE9A0615-3377-4A65-91BE-511B59F40FD9}" dt="2022-03-23T14:56:20.151" v="168" actId="1076"/>
          <ac:picMkLst>
            <pc:docMk/>
            <pc:sldMk cId="2355879757" sldId="272"/>
            <ac:picMk id="11" creationId="{79CAAF11-E4B8-4722-AF74-BFB6B3CEE5ED}"/>
          </ac:picMkLst>
        </pc:picChg>
        <pc:picChg chg="mod">
          <ac:chgData name="Dina Brion" userId="8f8f4b70-45c5-49dd-8c2c-d290a9aef859" providerId="ADAL" clId="{DE9A0615-3377-4A65-91BE-511B59F40FD9}" dt="2022-03-23T14:56:20.582" v="169" actId="1076"/>
          <ac:picMkLst>
            <pc:docMk/>
            <pc:sldMk cId="2355879757" sldId="272"/>
            <ac:picMk id="16" creationId="{BA823710-6CF4-4F75-B9D6-3E4776FE44E1}"/>
          </ac:picMkLst>
        </pc:picChg>
        <pc:picChg chg="mod">
          <ac:chgData name="Dina Brion" userId="8f8f4b70-45c5-49dd-8c2c-d290a9aef859" providerId="ADAL" clId="{DE9A0615-3377-4A65-91BE-511B59F40FD9}" dt="2022-03-23T14:52:24.287" v="115" actId="1076"/>
          <ac:picMkLst>
            <pc:docMk/>
            <pc:sldMk cId="2355879757" sldId="272"/>
            <ac:picMk id="21" creationId="{D7ABFE2E-889E-429B-9F6B-0AE0C5F03E75}"/>
          </ac:picMkLst>
        </pc:picChg>
        <pc:picChg chg="mod">
          <ac:chgData name="Dina Brion" userId="8f8f4b70-45c5-49dd-8c2c-d290a9aef859" providerId="ADAL" clId="{DE9A0615-3377-4A65-91BE-511B59F40FD9}" dt="2022-03-23T14:52:35.151" v="121" actId="1076"/>
          <ac:picMkLst>
            <pc:docMk/>
            <pc:sldMk cId="2355879757" sldId="272"/>
            <ac:picMk id="23" creationId="{6C8627F8-AECF-41F8-AF63-5BFF731092F1}"/>
          </ac:picMkLst>
        </pc:picChg>
        <pc:picChg chg="mod">
          <ac:chgData name="Dina Brion" userId="8f8f4b70-45c5-49dd-8c2c-d290a9aef859" providerId="ADAL" clId="{DE9A0615-3377-4A65-91BE-511B59F40FD9}" dt="2022-03-23T14:52:36.524" v="122" actId="1076"/>
          <ac:picMkLst>
            <pc:docMk/>
            <pc:sldMk cId="2355879757" sldId="272"/>
            <ac:picMk id="29" creationId="{0D21E8E9-A03D-4666-90FC-90C4E5F2A371}"/>
          </ac:picMkLst>
        </pc:picChg>
        <pc:picChg chg="mod">
          <ac:chgData name="Dina Brion" userId="8f8f4b70-45c5-49dd-8c2c-d290a9aef859" providerId="ADAL" clId="{DE9A0615-3377-4A65-91BE-511B59F40FD9}" dt="2022-03-23T14:54:30.054" v="144" actId="1076"/>
          <ac:picMkLst>
            <pc:docMk/>
            <pc:sldMk cId="2355879757" sldId="272"/>
            <ac:picMk id="31" creationId="{FE534C34-9D5D-493A-B2ED-4F2E9B8824A5}"/>
          </ac:picMkLst>
        </pc:picChg>
        <pc:picChg chg="mod">
          <ac:chgData name="Dina Brion" userId="8f8f4b70-45c5-49dd-8c2c-d290a9aef859" providerId="ADAL" clId="{DE9A0615-3377-4A65-91BE-511B59F40FD9}" dt="2022-03-23T14:54:08.596" v="131" actId="1076"/>
          <ac:picMkLst>
            <pc:docMk/>
            <pc:sldMk cId="2355879757" sldId="272"/>
            <ac:picMk id="32" creationId="{E4A3B99E-1234-4672-9726-013A2AB83B6B}"/>
          </ac:picMkLst>
        </pc:picChg>
        <pc:picChg chg="add mod">
          <ac:chgData name="Dina Brion" userId="8f8f4b70-45c5-49dd-8c2c-d290a9aef859" providerId="ADAL" clId="{DE9A0615-3377-4A65-91BE-511B59F40FD9}" dt="2022-03-23T14:55:39.630" v="162" actId="171"/>
          <ac:picMkLst>
            <pc:docMk/>
            <pc:sldMk cId="2355879757" sldId="272"/>
            <ac:picMk id="37" creationId="{5BE7D1E7-3677-48CF-82C4-5FE9EB3AD4C5}"/>
          </ac:picMkLst>
        </pc:picChg>
        <pc:picChg chg="add del mod">
          <ac:chgData name="Dina Brion" userId="8f8f4b70-45c5-49dd-8c2c-d290a9aef859" providerId="ADAL" clId="{DE9A0615-3377-4A65-91BE-511B59F40FD9}" dt="2022-03-23T14:53:22.556" v="125" actId="478"/>
          <ac:picMkLst>
            <pc:docMk/>
            <pc:sldMk cId="2355879757" sldId="272"/>
            <ac:picMk id="1026" creationId="{03B2EF98-9A96-458A-BDA6-46D004A679E1}"/>
          </ac:picMkLst>
        </pc:picChg>
        <pc:picChg chg="add mod">
          <ac:chgData name="Dina Brion" userId="8f8f4b70-45c5-49dd-8c2c-d290a9aef859" providerId="ADAL" clId="{DE9A0615-3377-4A65-91BE-511B59F40FD9}" dt="2022-03-23T14:55:32.909" v="155" actId="1076"/>
          <ac:picMkLst>
            <pc:docMk/>
            <pc:sldMk cId="2355879757" sldId="272"/>
            <ac:picMk id="1028" creationId="{EF0DB99C-85D9-4EB2-A467-6136D421B753}"/>
          </ac:picMkLst>
        </pc:picChg>
        <pc:picChg chg="add mod">
          <ac:chgData name="Dina Brion" userId="8f8f4b70-45c5-49dd-8c2c-d290a9aef859" providerId="ADAL" clId="{DE9A0615-3377-4A65-91BE-511B59F40FD9}" dt="2022-03-23T14:55:19.750" v="152" actId="1076"/>
          <ac:picMkLst>
            <pc:docMk/>
            <pc:sldMk cId="2355879757" sldId="272"/>
            <ac:picMk id="1030" creationId="{094EEE72-4471-4D7E-B6F0-F35346D59E20}"/>
          </ac:picMkLst>
        </pc:picChg>
      </pc:sldChg>
      <pc:sldChg chg="addSp delSp modSp add mod ord">
        <pc:chgData name="Dina Brion" userId="8f8f4b70-45c5-49dd-8c2c-d290a9aef859" providerId="ADAL" clId="{DE9A0615-3377-4A65-91BE-511B59F40FD9}" dt="2022-03-23T15:01:37.368" v="220" actId="1076"/>
        <pc:sldMkLst>
          <pc:docMk/>
          <pc:sldMk cId="2021224408" sldId="273"/>
        </pc:sldMkLst>
        <pc:spChg chg="del">
          <ac:chgData name="Dina Brion" userId="8f8f4b70-45c5-49dd-8c2c-d290a9aef859" providerId="ADAL" clId="{DE9A0615-3377-4A65-91BE-511B59F40FD9}" dt="2022-03-23T14:58:10.717" v="174" actId="478"/>
          <ac:spMkLst>
            <pc:docMk/>
            <pc:sldMk cId="2021224408" sldId="273"/>
            <ac:spMk id="36" creationId="{1DC904EA-B14D-441F-988C-4071C8BE1FB1}"/>
          </ac:spMkLst>
        </pc:spChg>
        <pc:picChg chg="add mod">
          <ac:chgData name="Dina Brion" userId="8f8f4b70-45c5-49dd-8c2c-d290a9aef859" providerId="ADAL" clId="{DE9A0615-3377-4A65-91BE-511B59F40FD9}" dt="2022-03-23T15:01:35.115" v="218" actId="1076"/>
          <ac:picMkLst>
            <pc:docMk/>
            <pc:sldMk cId="2021224408" sldId="273"/>
            <ac:picMk id="4" creationId="{791FB4BD-8263-4D92-8DDE-66BD614D0C78}"/>
          </ac:picMkLst>
        </pc:picChg>
        <pc:picChg chg="del">
          <ac:chgData name="Dina Brion" userId="8f8f4b70-45c5-49dd-8c2c-d290a9aef859" providerId="ADAL" clId="{DE9A0615-3377-4A65-91BE-511B59F40FD9}" dt="2022-03-23T14:58:11.258" v="175" actId="478"/>
          <ac:picMkLst>
            <pc:docMk/>
            <pc:sldMk cId="2021224408" sldId="273"/>
            <ac:picMk id="5" creationId="{A2A98B84-CC4B-4CA4-AEC0-253FC67D76A3}"/>
          </ac:picMkLst>
        </pc:picChg>
        <pc:picChg chg="mod">
          <ac:chgData name="Dina Brion" userId="8f8f4b70-45c5-49dd-8c2c-d290a9aef859" providerId="ADAL" clId="{DE9A0615-3377-4A65-91BE-511B59F40FD9}" dt="2022-03-23T14:59:11.479" v="193" actId="1076"/>
          <ac:picMkLst>
            <pc:docMk/>
            <pc:sldMk cId="2021224408" sldId="273"/>
            <ac:picMk id="11" creationId="{79CAAF11-E4B8-4722-AF74-BFB6B3CEE5ED}"/>
          </ac:picMkLst>
        </pc:picChg>
        <pc:picChg chg="mod">
          <ac:chgData name="Dina Brion" userId="8f8f4b70-45c5-49dd-8c2c-d290a9aef859" providerId="ADAL" clId="{DE9A0615-3377-4A65-91BE-511B59F40FD9}" dt="2022-03-23T15:01:22.344" v="208" actId="1076"/>
          <ac:picMkLst>
            <pc:docMk/>
            <pc:sldMk cId="2021224408" sldId="273"/>
            <ac:picMk id="12" creationId="{1373E93B-4BF2-4296-8DE1-FF4532BD291B}"/>
          </ac:picMkLst>
        </pc:picChg>
        <pc:picChg chg="mod">
          <ac:chgData name="Dina Brion" userId="8f8f4b70-45c5-49dd-8c2c-d290a9aef859" providerId="ADAL" clId="{DE9A0615-3377-4A65-91BE-511B59F40FD9}" dt="2022-03-23T15:01:37.368" v="220" actId="1076"/>
          <ac:picMkLst>
            <pc:docMk/>
            <pc:sldMk cId="2021224408" sldId="273"/>
            <ac:picMk id="23" creationId="{6C8627F8-AECF-41F8-AF63-5BFF731092F1}"/>
          </ac:picMkLst>
        </pc:picChg>
        <pc:picChg chg="mod">
          <ac:chgData name="Dina Brion" userId="8f8f4b70-45c5-49dd-8c2c-d290a9aef859" providerId="ADAL" clId="{DE9A0615-3377-4A65-91BE-511B59F40FD9}" dt="2022-03-23T14:59:13.691" v="195" actId="1076"/>
          <ac:picMkLst>
            <pc:docMk/>
            <pc:sldMk cId="2021224408" sldId="273"/>
            <ac:picMk id="28" creationId="{2D639E86-2E1D-4AA9-8108-3A6C748FFCDB}"/>
          </ac:picMkLst>
        </pc:picChg>
        <pc:picChg chg="mod ord">
          <ac:chgData name="Dina Brion" userId="8f8f4b70-45c5-49dd-8c2c-d290a9aef859" providerId="ADAL" clId="{DE9A0615-3377-4A65-91BE-511B59F40FD9}" dt="2022-03-23T15:01:36.547" v="219" actId="1076"/>
          <ac:picMkLst>
            <pc:docMk/>
            <pc:sldMk cId="2021224408" sldId="273"/>
            <ac:picMk id="29" creationId="{0D21E8E9-A03D-4666-90FC-90C4E5F2A371}"/>
          </ac:picMkLst>
        </pc:picChg>
        <pc:picChg chg="mod">
          <ac:chgData name="Dina Brion" userId="8f8f4b70-45c5-49dd-8c2c-d290a9aef859" providerId="ADAL" clId="{DE9A0615-3377-4A65-91BE-511B59F40FD9}" dt="2022-03-23T14:58:27.054" v="188" actId="1076"/>
          <ac:picMkLst>
            <pc:docMk/>
            <pc:sldMk cId="2021224408" sldId="273"/>
            <ac:picMk id="30" creationId="{BEC626CA-96E3-43D8-9A63-FAB9BE1CE16B}"/>
          </ac:picMkLst>
        </pc:picChg>
        <pc:picChg chg="mod ord">
          <ac:chgData name="Dina Brion" userId="8f8f4b70-45c5-49dd-8c2c-d290a9aef859" providerId="ADAL" clId="{DE9A0615-3377-4A65-91BE-511B59F40FD9}" dt="2022-03-23T14:59:16.609" v="197" actId="1076"/>
          <ac:picMkLst>
            <pc:docMk/>
            <pc:sldMk cId="2021224408" sldId="273"/>
            <ac:picMk id="31" creationId="{FE534C34-9D5D-493A-B2ED-4F2E9B8824A5}"/>
          </ac:picMkLst>
        </pc:picChg>
        <pc:picChg chg="del">
          <ac:chgData name="Dina Brion" userId="8f8f4b70-45c5-49dd-8c2c-d290a9aef859" providerId="ADAL" clId="{DE9A0615-3377-4A65-91BE-511B59F40FD9}" dt="2022-03-23T14:58:12.796" v="176" actId="478"/>
          <ac:picMkLst>
            <pc:docMk/>
            <pc:sldMk cId="2021224408" sldId="273"/>
            <ac:picMk id="37" creationId="{5BE7D1E7-3677-48CF-82C4-5FE9EB3AD4C5}"/>
          </ac:picMkLst>
        </pc:picChg>
        <pc:picChg chg="del mod">
          <ac:chgData name="Dina Brion" userId="8f8f4b70-45c5-49dd-8c2c-d290a9aef859" providerId="ADAL" clId="{DE9A0615-3377-4A65-91BE-511B59F40FD9}" dt="2022-03-23T14:58:14.216" v="179" actId="478"/>
          <ac:picMkLst>
            <pc:docMk/>
            <pc:sldMk cId="2021224408" sldId="273"/>
            <ac:picMk id="1028" creationId="{EF0DB99C-85D9-4EB2-A467-6136D421B753}"/>
          </ac:picMkLst>
        </pc:picChg>
        <pc:picChg chg="del">
          <ac:chgData name="Dina Brion" userId="8f8f4b70-45c5-49dd-8c2c-d290a9aef859" providerId="ADAL" clId="{DE9A0615-3377-4A65-91BE-511B59F40FD9}" dt="2022-03-23T14:58:13.290" v="177" actId="478"/>
          <ac:picMkLst>
            <pc:docMk/>
            <pc:sldMk cId="2021224408" sldId="273"/>
            <ac:picMk id="1030" creationId="{094EEE72-4471-4D7E-B6F0-F35346D59E20}"/>
          </ac:picMkLst>
        </pc:picChg>
      </pc:sldChg>
      <pc:sldChg chg="addSp delSp modSp add mod ord">
        <pc:chgData name="Dina Brion" userId="8f8f4b70-45c5-49dd-8c2c-d290a9aef859" providerId="ADAL" clId="{DE9A0615-3377-4A65-91BE-511B59F40FD9}" dt="2022-03-23T15:05:33.781" v="278" actId="1076"/>
        <pc:sldMkLst>
          <pc:docMk/>
          <pc:sldMk cId="2502008160" sldId="274"/>
        </pc:sldMkLst>
        <pc:spChg chg="del">
          <ac:chgData name="Dina Brion" userId="8f8f4b70-45c5-49dd-8c2c-d290a9aef859" providerId="ADAL" clId="{DE9A0615-3377-4A65-91BE-511B59F40FD9}" dt="2022-03-23T15:04:57.311" v="267" actId="478"/>
          <ac:spMkLst>
            <pc:docMk/>
            <pc:sldMk cId="2502008160" sldId="274"/>
            <ac:spMk id="36" creationId="{1DC904EA-B14D-441F-988C-4071C8BE1FB1}"/>
          </ac:spMkLst>
        </pc:spChg>
        <pc:picChg chg="del">
          <ac:chgData name="Dina Brion" userId="8f8f4b70-45c5-49dd-8c2c-d290a9aef859" providerId="ADAL" clId="{DE9A0615-3377-4A65-91BE-511B59F40FD9}" dt="2022-03-23T15:04:52.478" v="264" actId="478"/>
          <ac:picMkLst>
            <pc:docMk/>
            <pc:sldMk cId="2502008160" sldId="274"/>
            <ac:picMk id="5" creationId="{A2A98B84-CC4B-4CA4-AEC0-253FC67D76A3}"/>
          </ac:picMkLst>
        </pc:picChg>
        <pc:picChg chg="del">
          <ac:chgData name="Dina Brion" userId="8f8f4b70-45c5-49dd-8c2c-d290a9aef859" providerId="ADAL" clId="{DE9A0615-3377-4A65-91BE-511B59F40FD9}" dt="2022-03-23T15:04:50.122" v="261" actId="478"/>
          <ac:picMkLst>
            <pc:docMk/>
            <pc:sldMk cId="2502008160" sldId="274"/>
            <ac:picMk id="11" creationId="{79CAAF11-E4B8-4722-AF74-BFB6B3CEE5ED}"/>
          </ac:picMkLst>
        </pc:picChg>
        <pc:picChg chg="del">
          <ac:chgData name="Dina Brion" userId="8f8f4b70-45c5-49dd-8c2c-d290a9aef859" providerId="ADAL" clId="{DE9A0615-3377-4A65-91BE-511B59F40FD9}" dt="2022-03-23T15:04:59.543" v="271" actId="478"/>
          <ac:picMkLst>
            <pc:docMk/>
            <pc:sldMk cId="2502008160" sldId="274"/>
            <ac:picMk id="13" creationId="{F13DE6A0-7CE6-4C91-ADDB-188922B43C64}"/>
          </ac:picMkLst>
        </pc:picChg>
        <pc:picChg chg="mod ord">
          <ac:chgData name="Dina Brion" userId="8f8f4b70-45c5-49dd-8c2c-d290a9aef859" providerId="ADAL" clId="{DE9A0615-3377-4A65-91BE-511B59F40FD9}" dt="2022-03-23T15:05:10.349" v="272" actId="1076"/>
          <ac:picMkLst>
            <pc:docMk/>
            <pc:sldMk cId="2502008160" sldId="274"/>
            <ac:picMk id="21" creationId="{D7ABFE2E-889E-429B-9F6B-0AE0C5F03E75}"/>
          </ac:picMkLst>
        </pc:picChg>
        <pc:picChg chg="mod">
          <ac:chgData name="Dina Brion" userId="8f8f4b70-45c5-49dd-8c2c-d290a9aef859" providerId="ADAL" clId="{DE9A0615-3377-4A65-91BE-511B59F40FD9}" dt="2022-03-23T15:05:30.155" v="276" actId="1076"/>
          <ac:picMkLst>
            <pc:docMk/>
            <pc:sldMk cId="2502008160" sldId="274"/>
            <ac:picMk id="23" creationId="{6C8627F8-AECF-41F8-AF63-5BFF731092F1}"/>
          </ac:picMkLst>
        </pc:picChg>
        <pc:picChg chg="mod">
          <ac:chgData name="Dina Brion" userId="8f8f4b70-45c5-49dd-8c2c-d290a9aef859" providerId="ADAL" clId="{DE9A0615-3377-4A65-91BE-511B59F40FD9}" dt="2022-03-23T15:05:31.945" v="277" actId="1076"/>
          <ac:picMkLst>
            <pc:docMk/>
            <pc:sldMk cId="2502008160" sldId="274"/>
            <ac:picMk id="29" creationId="{0D21E8E9-A03D-4666-90FC-90C4E5F2A371}"/>
          </ac:picMkLst>
        </pc:picChg>
        <pc:picChg chg="mod">
          <ac:chgData name="Dina Brion" userId="8f8f4b70-45c5-49dd-8c2c-d290a9aef859" providerId="ADAL" clId="{DE9A0615-3377-4A65-91BE-511B59F40FD9}" dt="2022-03-23T15:05:33.781" v="278" actId="1076"/>
          <ac:picMkLst>
            <pc:docMk/>
            <pc:sldMk cId="2502008160" sldId="274"/>
            <ac:picMk id="31" creationId="{FE534C34-9D5D-493A-B2ED-4F2E9B8824A5}"/>
          </ac:picMkLst>
        </pc:picChg>
        <pc:picChg chg="del">
          <ac:chgData name="Dina Brion" userId="8f8f4b70-45c5-49dd-8c2c-d290a9aef859" providerId="ADAL" clId="{DE9A0615-3377-4A65-91BE-511B59F40FD9}" dt="2022-03-23T15:04:59.092" v="270" actId="478"/>
          <ac:picMkLst>
            <pc:docMk/>
            <pc:sldMk cId="2502008160" sldId="274"/>
            <ac:picMk id="33" creationId="{5D587940-3A88-4EA4-8500-D2C73E06FC52}"/>
          </ac:picMkLst>
        </pc:picChg>
        <pc:picChg chg="del">
          <ac:chgData name="Dina Brion" userId="8f8f4b70-45c5-49dd-8c2c-d290a9aef859" providerId="ADAL" clId="{DE9A0615-3377-4A65-91BE-511B59F40FD9}" dt="2022-03-23T15:04:58.534" v="269" actId="478"/>
          <ac:picMkLst>
            <pc:docMk/>
            <pc:sldMk cId="2502008160" sldId="274"/>
            <ac:picMk id="34" creationId="{7FB04BBA-859E-4F1F-B582-0C43B7677908}"/>
          </ac:picMkLst>
        </pc:picChg>
        <pc:picChg chg="del">
          <ac:chgData name="Dina Brion" userId="8f8f4b70-45c5-49dd-8c2c-d290a9aef859" providerId="ADAL" clId="{DE9A0615-3377-4A65-91BE-511B59F40FD9}" dt="2022-03-23T15:04:57.910" v="268" actId="478"/>
          <ac:picMkLst>
            <pc:docMk/>
            <pc:sldMk cId="2502008160" sldId="274"/>
            <ac:picMk id="35" creationId="{392DB563-8EA9-41FA-8C40-C82CFA03D4DF}"/>
          </ac:picMkLst>
        </pc:picChg>
        <pc:picChg chg="del">
          <ac:chgData name="Dina Brion" userId="8f8f4b70-45c5-49dd-8c2c-d290a9aef859" providerId="ADAL" clId="{DE9A0615-3377-4A65-91BE-511B59F40FD9}" dt="2022-03-23T15:04:51.701" v="263" actId="478"/>
          <ac:picMkLst>
            <pc:docMk/>
            <pc:sldMk cId="2502008160" sldId="274"/>
            <ac:picMk id="37" creationId="{5BE7D1E7-3677-48CF-82C4-5FE9EB3AD4C5}"/>
          </ac:picMkLst>
        </pc:picChg>
        <pc:picChg chg="del">
          <ac:chgData name="Dina Brion" userId="8f8f4b70-45c5-49dd-8c2c-d290a9aef859" providerId="ADAL" clId="{DE9A0615-3377-4A65-91BE-511B59F40FD9}" dt="2022-03-23T15:04:48.994" v="260" actId="478"/>
          <ac:picMkLst>
            <pc:docMk/>
            <pc:sldMk cId="2502008160" sldId="274"/>
            <ac:picMk id="1028" creationId="{EF0DB99C-85D9-4EB2-A467-6136D421B753}"/>
          </ac:picMkLst>
        </pc:picChg>
        <pc:picChg chg="del">
          <ac:chgData name="Dina Brion" userId="8f8f4b70-45c5-49dd-8c2c-d290a9aef859" providerId="ADAL" clId="{DE9A0615-3377-4A65-91BE-511B59F40FD9}" dt="2022-03-23T15:04:51.018" v="262" actId="478"/>
          <ac:picMkLst>
            <pc:docMk/>
            <pc:sldMk cId="2502008160" sldId="274"/>
            <ac:picMk id="1030" creationId="{094EEE72-4471-4D7E-B6F0-F35346D59E20}"/>
          </ac:picMkLst>
        </pc:picChg>
        <pc:picChg chg="add del mod">
          <ac:chgData name="Dina Brion" userId="8f8f4b70-45c5-49dd-8c2c-d290a9aef859" providerId="ADAL" clId="{DE9A0615-3377-4A65-91BE-511B59F40FD9}" dt="2022-03-23T15:04:54.896" v="266" actId="478"/>
          <ac:picMkLst>
            <pc:docMk/>
            <pc:sldMk cId="2502008160" sldId="274"/>
            <ac:picMk id="2050" creationId="{4D757B30-781A-4411-B3D5-9C01EC502062}"/>
          </ac:picMkLst>
        </pc:picChg>
      </pc:sldChg>
      <pc:sldChg chg="addSp delSp modSp add mod">
        <pc:chgData name="Dina Brion" userId="8f8f4b70-45c5-49dd-8c2c-d290a9aef859" providerId="ADAL" clId="{DE9A0615-3377-4A65-91BE-511B59F40FD9}" dt="2022-03-23T15:08:24.035" v="291" actId="1076"/>
        <pc:sldMkLst>
          <pc:docMk/>
          <pc:sldMk cId="234779659" sldId="275"/>
        </pc:sldMkLst>
        <pc:picChg chg="del">
          <ac:chgData name="Dina Brion" userId="8f8f4b70-45c5-49dd-8c2c-d290a9aef859" providerId="ADAL" clId="{DE9A0615-3377-4A65-91BE-511B59F40FD9}" dt="2022-03-23T15:07:56.425" v="282" actId="478"/>
          <ac:picMkLst>
            <pc:docMk/>
            <pc:sldMk cId="234779659" sldId="275"/>
            <ac:picMk id="18" creationId="{E604B007-3933-49C1-A937-59A019E8DB80}"/>
          </ac:picMkLst>
        </pc:picChg>
        <pc:picChg chg="add mod">
          <ac:chgData name="Dina Brion" userId="8f8f4b70-45c5-49dd-8c2c-d290a9aef859" providerId="ADAL" clId="{DE9A0615-3377-4A65-91BE-511B59F40FD9}" dt="2022-03-23T15:07:54.510" v="281"/>
          <ac:picMkLst>
            <pc:docMk/>
            <pc:sldMk cId="234779659" sldId="275"/>
            <ac:picMk id="21" creationId="{FE8B1D22-4A33-420D-89C3-EE303044250B}"/>
          </ac:picMkLst>
        </pc:picChg>
        <pc:picChg chg="del">
          <ac:chgData name="Dina Brion" userId="8f8f4b70-45c5-49dd-8c2c-d290a9aef859" providerId="ADAL" clId="{DE9A0615-3377-4A65-91BE-511B59F40FD9}" dt="2022-03-23T15:07:54.023" v="280" actId="478"/>
          <ac:picMkLst>
            <pc:docMk/>
            <pc:sldMk cId="234779659" sldId="275"/>
            <ac:picMk id="22" creationId="{6868C180-F8C3-4E55-98FE-6DBC6130E43E}"/>
          </ac:picMkLst>
        </pc:picChg>
        <pc:picChg chg="add mod">
          <ac:chgData name="Dina Brion" userId="8f8f4b70-45c5-49dd-8c2c-d290a9aef859" providerId="ADAL" clId="{DE9A0615-3377-4A65-91BE-511B59F40FD9}" dt="2022-03-23T15:08:24.035" v="291" actId="1076"/>
          <ac:picMkLst>
            <pc:docMk/>
            <pc:sldMk cId="234779659" sldId="275"/>
            <ac:picMk id="23" creationId="{3CED2774-E4DC-4A41-8B9A-15416D8A11A2}"/>
          </ac:picMkLst>
        </pc:picChg>
        <pc:picChg chg="del">
          <ac:chgData name="Dina Brion" userId="8f8f4b70-45c5-49dd-8c2c-d290a9aef859" providerId="ADAL" clId="{DE9A0615-3377-4A65-91BE-511B59F40FD9}" dt="2022-03-23T15:07:59.046" v="283" actId="478"/>
          <ac:picMkLst>
            <pc:docMk/>
            <pc:sldMk cId="234779659" sldId="275"/>
            <ac:picMk id="37" creationId="{A5349095-3BF4-4FA1-8833-5573CEADC306}"/>
          </ac:picMkLst>
        </pc:picChg>
        <pc:picChg chg="add mod">
          <ac:chgData name="Dina Brion" userId="8f8f4b70-45c5-49dd-8c2c-d290a9aef859" providerId="ADAL" clId="{DE9A0615-3377-4A65-91BE-511B59F40FD9}" dt="2022-03-23T15:08:16.796" v="289" actId="171"/>
          <ac:picMkLst>
            <pc:docMk/>
            <pc:sldMk cId="234779659" sldId="275"/>
            <ac:picMk id="4098" creationId="{28A28E63-1CD7-4293-AF7E-C0560EE7BB39}"/>
          </ac:picMkLst>
        </pc:picChg>
      </pc:sldChg>
    </pc:docChg>
  </pc:docChgLst>
  <pc:docChgLst>
    <pc:chgData name="Dina Brion" userId="8f8f4b70-45c5-49dd-8c2c-d290a9aef859" providerId="ADAL" clId="{AE513C18-DBAE-4CDC-AB3E-B22299854C49}"/>
    <pc:docChg chg="addSld delSld modSld">
      <pc:chgData name="Dina Brion" userId="8f8f4b70-45c5-49dd-8c2c-d290a9aef859" providerId="ADAL" clId="{AE513C18-DBAE-4CDC-AB3E-B22299854C49}" dt="2022-06-13T08:59:08.202" v="23" actId="1076"/>
      <pc:docMkLst>
        <pc:docMk/>
      </pc:docMkLst>
      <pc:sldChg chg="modSp mod">
        <pc:chgData name="Dina Brion" userId="8f8f4b70-45c5-49dd-8c2c-d290a9aef859" providerId="ADAL" clId="{AE513C18-DBAE-4CDC-AB3E-B22299854C49}" dt="2022-06-13T08:44:41.808" v="9" actId="20577"/>
        <pc:sldMkLst>
          <pc:docMk/>
          <pc:sldMk cId="4112111968" sldId="256"/>
        </pc:sldMkLst>
        <pc:spChg chg="mod">
          <ac:chgData name="Dina Brion" userId="8f8f4b70-45c5-49dd-8c2c-d290a9aef859" providerId="ADAL" clId="{AE513C18-DBAE-4CDC-AB3E-B22299854C49}" dt="2022-06-13T08:44:41.808" v="9" actId="20577"/>
          <ac:spMkLst>
            <pc:docMk/>
            <pc:sldMk cId="4112111968" sldId="256"/>
            <ac:spMk id="2" creationId="{0D71EE38-5EF6-449D-AE4A-A0DEE034FF2A}"/>
          </ac:spMkLst>
        </pc:spChg>
      </pc:sldChg>
      <pc:sldChg chg="modSp mod">
        <pc:chgData name="Dina Brion" userId="8f8f4b70-45c5-49dd-8c2c-d290a9aef859" providerId="ADAL" clId="{AE513C18-DBAE-4CDC-AB3E-B22299854C49}" dt="2022-06-13T08:53:43.576" v="11" actId="6549"/>
        <pc:sldMkLst>
          <pc:docMk/>
          <pc:sldMk cId="2201422952" sldId="258"/>
        </pc:sldMkLst>
        <pc:spChg chg="mod">
          <ac:chgData name="Dina Brion" userId="8f8f4b70-45c5-49dd-8c2c-d290a9aef859" providerId="ADAL" clId="{AE513C18-DBAE-4CDC-AB3E-B22299854C49}" dt="2022-06-13T08:53:43.576" v="11" actId="6549"/>
          <ac:spMkLst>
            <pc:docMk/>
            <pc:sldMk cId="2201422952" sldId="258"/>
            <ac:spMk id="3" creationId="{8BCDD687-FC0B-4A12-837A-C9AF60A4E26F}"/>
          </ac:spMkLst>
        </pc:spChg>
      </pc:sldChg>
      <pc:sldChg chg="modSp mod">
        <pc:chgData name="Dina Brion" userId="8f8f4b70-45c5-49dd-8c2c-d290a9aef859" providerId="ADAL" clId="{AE513C18-DBAE-4CDC-AB3E-B22299854C49}" dt="2022-06-13T08:51:18.176" v="10" actId="20577"/>
        <pc:sldMkLst>
          <pc:docMk/>
          <pc:sldMk cId="1087798042" sldId="259"/>
        </pc:sldMkLst>
        <pc:spChg chg="mod">
          <ac:chgData name="Dina Brion" userId="8f8f4b70-45c5-49dd-8c2c-d290a9aef859" providerId="ADAL" clId="{AE513C18-DBAE-4CDC-AB3E-B22299854C49}" dt="2022-06-13T08:51:18.176" v="10" actId="20577"/>
          <ac:spMkLst>
            <pc:docMk/>
            <pc:sldMk cId="1087798042" sldId="259"/>
            <ac:spMk id="3" creationId="{D7B7C0A5-C99A-4FCC-8B4D-947BE95D7EDA}"/>
          </ac:spMkLst>
        </pc:spChg>
      </pc:sldChg>
      <pc:sldChg chg="modSp add mod">
        <pc:chgData name="Dina Brion" userId="8f8f4b70-45c5-49dd-8c2c-d290a9aef859" providerId="ADAL" clId="{AE513C18-DBAE-4CDC-AB3E-B22299854C49}" dt="2022-06-13T08:17:03.681" v="6" actId="20577"/>
        <pc:sldMkLst>
          <pc:docMk/>
          <pc:sldMk cId="404059719" sldId="260"/>
        </pc:sldMkLst>
        <pc:spChg chg="mod">
          <ac:chgData name="Dina Brion" userId="8f8f4b70-45c5-49dd-8c2c-d290a9aef859" providerId="ADAL" clId="{AE513C18-DBAE-4CDC-AB3E-B22299854C49}" dt="2022-06-13T08:17:03.681" v="6" actId="20577"/>
          <ac:spMkLst>
            <pc:docMk/>
            <pc:sldMk cId="404059719" sldId="260"/>
            <ac:spMk id="3" creationId="{54C9999F-DACF-405D-9D47-762BF41C0794}"/>
          </ac:spMkLst>
        </pc:spChg>
      </pc:sldChg>
      <pc:sldChg chg="del">
        <pc:chgData name="Dina Brion" userId="8f8f4b70-45c5-49dd-8c2c-d290a9aef859" providerId="ADAL" clId="{AE513C18-DBAE-4CDC-AB3E-B22299854C49}" dt="2022-06-11T15:24:16.774" v="1" actId="2696"/>
        <pc:sldMkLst>
          <pc:docMk/>
          <pc:sldMk cId="1572133124" sldId="260"/>
        </pc:sldMkLst>
      </pc:sldChg>
      <pc:sldChg chg="modSp mod">
        <pc:chgData name="Dina Brion" userId="8f8f4b70-45c5-49dd-8c2c-d290a9aef859" providerId="ADAL" clId="{AE513C18-DBAE-4CDC-AB3E-B22299854C49}" dt="2022-06-13T08:54:12.224" v="12" actId="1076"/>
        <pc:sldMkLst>
          <pc:docMk/>
          <pc:sldMk cId="2021224408" sldId="273"/>
        </pc:sldMkLst>
        <pc:picChg chg="mod">
          <ac:chgData name="Dina Brion" userId="8f8f4b70-45c5-49dd-8c2c-d290a9aef859" providerId="ADAL" clId="{AE513C18-DBAE-4CDC-AB3E-B22299854C49}" dt="2022-06-13T08:54:12.224" v="12" actId="1076"/>
          <ac:picMkLst>
            <pc:docMk/>
            <pc:sldMk cId="2021224408" sldId="273"/>
            <ac:picMk id="12" creationId="{1373E93B-4BF2-4296-8DE1-FF4532BD291B}"/>
          </ac:picMkLst>
        </pc:picChg>
      </pc:sldChg>
      <pc:sldChg chg="addSp delSp modSp mod">
        <pc:chgData name="Dina Brion" userId="8f8f4b70-45c5-49dd-8c2c-d290a9aef859" providerId="ADAL" clId="{AE513C18-DBAE-4CDC-AB3E-B22299854C49}" dt="2022-06-13T08:59:08.202" v="23" actId="1076"/>
        <pc:sldMkLst>
          <pc:docMk/>
          <pc:sldMk cId="234779659" sldId="275"/>
        </pc:sldMkLst>
        <pc:picChg chg="ord">
          <ac:chgData name="Dina Brion" userId="8f8f4b70-45c5-49dd-8c2c-d290a9aef859" providerId="ADAL" clId="{AE513C18-DBAE-4CDC-AB3E-B22299854C49}" dt="2022-06-13T08:57:45.660" v="18" actId="170"/>
          <ac:picMkLst>
            <pc:docMk/>
            <pc:sldMk cId="234779659" sldId="275"/>
            <ac:picMk id="21" creationId="{FE8B1D22-4A33-420D-89C3-EE303044250B}"/>
          </ac:picMkLst>
        </pc:picChg>
        <pc:picChg chg="add mod">
          <ac:chgData name="Dina Brion" userId="8f8f4b70-45c5-49dd-8c2c-d290a9aef859" providerId="ADAL" clId="{AE513C18-DBAE-4CDC-AB3E-B22299854C49}" dt="2022-06-13T08:59:08.202" v="23" actId="1076"/>
          <ac:picMkLst>
            <pc:docMk/>
            <pc:sldMk cId="234779659" sldId="275"/>
            <ac:picMk id="1026" creationId="{62A2263F-5DCC-A43F-C7F7-05D299F312D9}"/>
          </ac:picMkLst>
        </pc:picChg>
        <pc:picChg chg="del">
          <ac:chgData name="Dina Brion" userId="8f8f4b70-45c5-49dd-8c2c-d290a9aef859" providerId="ADAL" clId="{AE513C18-DBAE-4CDC-AB3E-B22299854C49}" dt="2022-06-13T08:57:35.595" v="15" actId="478"/>
          <ac:picMkLst>
            <pc:docMk/>
            <pc:sldMk cId="234779659" sldId="275"/>
            <ac:picMk id="4098" creationId="{28A28E63-1CD7-4293-AF7E-C0560EE7BB39}"/>
          </ac:picMkLst>
        </pc:picChg>
      </pc:sldChg>
      <pc:sldChg chg="add">
        <pc:chgData name="Dina Brion" userId="8f8f4b70-45c5-49dd-8c2c-d290a9aef859" providerId="ADAL" clId="{AE513C18-DBAE-4CDC-AB3E-B22299854C49}" dt="2022-06-11T15:09:08.886" v="0"/>
        <pc:sldMkLst>
          <pc:docMk/>
          <pc:sldMk cId="2445803581" sldId="276"/>
        </pc:sldMkLst>
      </pc:sldChg>
    </pc:docChg>
  </pc:docChgLst>
  <pc:docChgLst>
    <pc:chgData name="Sara Jacobs" userId="S::r0808291@student.thomasmore.be::47c611fe-fa71-4434-992d-426af599d96d" providerId="AD" clId="Web-{F7F429FB-BB90-EF64-0F53-8DBD771A1C82}"/>
    <pc:docChg chg="modSld">
      <pc:chgData name="Sara Jacobs" userId="S::r0808291@student.thomasmore.be::47c611fe-fa71-4434-992d-426af599d96d" providerId="AD" clId="Web-{F7F429FB-BB90-EF64-0F53-8DBD771A1C82}" dt="2022-06-14T09:32:06.223" v="13" actId="1076"/>
      <pc:docMkLst>
        <pc:docMk/>
      </pc:docMkLst>
      <pc:sldChg chg="modSp">
        <pc:chgData name="Sara Jacobs" userId="S::r0808291@student.thomasmore.be::47c611fe-fa71-4434-992d-426af599d96d" providerId="AD" clId="Web-{F7F429FB-BB90-EF64-0F53-8DBD771A1C82}" dt="2022-06-14T09:32:06.223" v="13" actId="1076"/>
        <pc:sldMkLst>
          <pc:docMk/>
          <pc:sldMk cId="4112111968" sldId="256"/>
        </pc:sldMkLst>
        <pc:spChg chg="mod">
          <ac:chgData name="Sara Jacobs" userId="S::r0808291@student.thomasmore.be::47c611fe-fa71-4434-992d-426af599d96d" providerId="AD" clId="Web-{F7F429FB-BB90-EF64-0F53-8DBD771A1C82}" dt="2022-06-14T09:32:06.223" v="13" actId="1076"/>
          <ac:spMkLst>
            <pc:docMk/>
            <pc:sldMk cId="4112111968" sldId="256"/>
            <ac:spMk id="2" creationId="{0D71EE38-5EF6-449D-AE4A-A0DEE034FF2A}"/>
          </ac:spMkLst>
        </pc:spChg>
      </pc:sldChg>
      <pc:sldChg chg="modSp">
        <pc:chgData name="Sara Jacobs" userId="S::r0808291@student.thomasmore.be::47c611fe-fa71-4434-992d-426af599d96d" providerId="AD" clId="Web-{F7F429FB-BB90-EF64-0F53-8DBD771A1C82}" dt="2022-06-14T09:31:54.957" v="12" actId="14100"/>
        <pc:sldMkLst>
          <pc:docMk/>
          <pc:sldMk cId="2300555076" sldId="257"/>
        </pc:sldMkLst>
        <pc:spChg chg="mod">
          <ac:chgData name="Sara Jacobs" userId="S::r0808291@student.thomasmore.be::47c611fe-fa71-4434-992d-426af599d96d" providerId="AD" clId="Web-{F7F429FB-BB90-EF64-0F53-8DBD771A1C82}" dt="2022-06-14T09:31:54.957" v="12" actId="14100"/>
          <ac:spMkLst>
            <pc:docMk/>
            <pc:sldMk cId="2300555076" sldId="257"/>
            <ac:spMk id="3" creationId="{FE164BF0-C41C-4DC3-8FF3-FA4F88D77E4F}"/>
          </ac:spMkLst>
        </pc:spChg>
      </pc:sldChg>
      <pc:sldChg chg="modSp">
        <pc:chgData name="Sara Jacobs" userId="S::r0808291@student.thomasmore.be::47c611fe-fa71-4434-992d-426af599d96d" providerId="AD" clId="Web-{F7F429FB-BB90-EF64-0F53-8DBD771A1C82}" dt="2022-06-14T09:31:38.566" v="10" actId="14100"/>
        <pc:sldMkLst>
          <pc:docMk/>
          <pc:sldMk cId="2201422952" sldId="258"/>
        </pc:sldMkLst>
        <pc:spChg chg="mod">
          <ac:chgData name="Sara Jacobs" userId="S::r0808291@student.thomasmore.be::47c611fe-fa71-4434-992d-426af599d96d" providerId="AD" clId="Web-{F7F429FB-BB90-EF64-0F53-8DBD771A1C82}" dt="2022-06-14T09:31:38.566" v="10" actId="14100"/>
          <ac:spMkLst>
            <pc:docMk/>
            <pc:sldMk cId="2201422952" sldId="258"/>
            <ac:spMk id="3" creationId="{8BCDD687-FC0B-4A12-837A-C9AF60A4E26F}"/>
          </ac:spMkLst>
        </pc:spChg>
      </pc:sldChg>
      <pc:sldChg chg="modSp">
        <pc:chgData name="Sara Jacobs" userId="S::r0808291@student.thomasmore.be::47c611fe-fa71-4434-992d-426af599d96d" providerId="AD" clId="Web-{F7F429FB-BB90-EF64-0F53-8DBD771A1C82}" dt="2022-06-14T09:31:48.222" v="11" actId="14100"/>
        <pc:sldMkLst>
          <pc:docMk/>
          <pc:sldMk cId="1087798042" sldId="259"/>
        </pc:sldMkLst>
        <pc:spChg chg="mod">
          <ac:chgData name="Sara Jacobs" userId="S::r0808291@student.thomasmore.be::47c611fe-fa71-4434-992d-426af599d96d" providerId="AD" clId="Web-{F7F429FB-BB90-EF64-0F53-8DBD771A1C82}" dt="2022-06-14T09:31:48.222" v="11" actId="14100"/>
          <ac:spMkLst>
            <pc:docMk/>
            <pc:sldMk cId="1087798042" sldId="259"/>
            <ac:spMk id="3" creationId="{D7B7C0A5-C99A-4FCC-8B4D-947BE95D7EDA}"/>
          </ac:spMkLst>
        </pc:spChg>
      </pc:sldChg>
      <pc:sldChg chg="modSp">
        <pc:chgData name="Sara Jacobs" userId="S::r0808291@student.thomasmore.be::47c611fe-fa71-4434-992d-426af599d96d" providerId="AD" clId="Web-{F7F429FB-BB90-EF64-0F53-8DBD771A1C82}" dt="2022-06-14T09:27:23.498" v="0" actId="688"/>
        <pc:sldMkLst>
          <pc:docMk/>
          <pc:sldMk cId="404059719" sldId="260"/>
        </pc:sldMkLst>
        <pc:spChg chg="mod">
          <ac:chgData name="Sara Jacobs" userId="S::r0808291@student.thomasmore.be::47c611fe-fa71-4434-992d-426af599d96d" providerId="AD" clId="Web-{F7F429FB-BB90-EF64-0F53-8DBD771A1C82}" dt="2022-06-14T09:27:23.498" v="0" actId="688"/>
          <ac:spMkLst>
            <pc:docMk/>
            <pc:sldMk cId="404059719" sldId="260"/>
            <ac:spMk id="3" creationId="{54C9999F-DACF-405D-9D47-762BF41C0794}"/>
          </ac:spMkLst>
        </pc:spChg>
      </pc:sldChg>
      <pc:sldChg chg="modSp">
        <pc:chgData name="Sara Jacobs" userId="S::r0808291@student.thomasmore.be::47c611fe-fa71-4434-992d-426af599d96d" providerId="AD" clId="Web-{F7F429FB-BB90-EF64-0F53-8DBD771A1C82}" dt="2022-06-14T09:31:31.956" v="9" actId="14100"/>
        <pc:sldMkLst>
          <pc:docMk/>
          <pc:sldMk cId="1065885614" sldId="262"/>
        </pc:sldMkLst>
        <pc:spChg chg="mod">
          <ac:chgData name="Sara Jacobs" userId="S::r0808291@student.thomasmore.be::47c611fe-fa71-4434-992d-426af599d96d" providerId="AD" clId="Web-{F7F429FB-BB90-EF64-0F53-8DBD771A1C82}" dt="2022-06-14T09:31:31.956" v="9" actId="14100"/>
          <ac:spMkLst>
            <pc:docMk/>
            <pc:sldMk cId="1065885614" sldId="262"/>
            <ac:spMk id="3" creationId="{A09E1A81-9132-46CB-9F88-7276FE3EBE45}"/>
          </ac:spMkLst>
        </pc:spChg>
      </pc:sldChg>
    </pc:docChg>
  </pc:docChgLst>
  <pc:docChgLst>
    <pc:chgData name="Amber Bartels" userId="S::r0755782@student.thomasmore.be::c6adb313-5fa0-4a52-91f5-bd351c6f4d17" providerId="AD" clId="Web-{602E27EE-D33A-A95E-4DAA-6599CD50E786}"/>
    <pc:docChg chg="modSld">
      <pc:chgData name="Amber Bartels" userId="S::r0755782@student.thomasmore.be::c6adb313-5fa0-4a52-91f5-bd351c6f4d17" providerId="AD" clId="Web-{602E27EE-D33A-A95E-4DAA-6599CD50E786}" dt="2022-06-13T09:49:05.132" v="1" actId="20577"/>
      <pc:docMkLst>
        <pc:docMk/>
      </pc:docMkLst>
      <pc:sldChg chg="modSp">
        <pc:chgData name="Amber Bartels" userId="S::r0755782@student.thomasmore.be::c6adb313-5fa0-4a52-91f5-bd351c6f4d17" providerId="AD" clId="Web-{602E27EE-D33A-A95E-4DAA-6599CD50E786}" dt="2022-06-13T09:49:05.132" v="1" actId="20577"/>
        <pc:sldMkLst>
          <pc:docMk/>
          <pc:sldMk cId="4112111968" sldId="256"/>
        </pc:sldMkLst>
        <pc:spChg chg="mod">
          <ac:chgData name="Amber Bartels" userId="S::r0755782@student.thomasmore.be::c6adb313-5fa0-4a52-91f5-bd351c6f4d17" providerId="AD" clId="Web-{602E27EE-D33A-A95E-4DAA-6599CD50E786}" dt="2022-06-13T09:49:05.132" v="1" actId="20577"/>
          <ac:spMkLst>
            <pc:docMk/>
            <pc:sldMk cId="4112111968" sldId="256"/>
            <ac:spMk id="2" creationId="{0D71EE38-5EF6-449D-AE4A-A0DEE034FF2A}"/>
          </ac:spMkLst>
        </pc:spChg>
      </pc:sldChg>
    </pc:docChg>
  </pc:docChgLst>
  <pc:docChgLst>
    <pc:chgData name="Dina Brion" userId="S::r0802246@student.thomasmore.be::8f8f4b70-45c5-49dd-8c2c-d290a9aef859" providerId="AD" clId="Web-{9D2150DA-964E-E79F-D71C-A665EF5A533D}"/>
    <pc:docChg chg="modSld">
      <pc:chgData name="Dina Brion" userId="S::r0802246@student.thomasmore.be::8f8f4b70-45c5-49dd-8c2c-d290a9aef859" providerId="AD" clId="Web-{9D2150DA-964E-E79F-D71C-A665EF5A533D}" dt="2022-03-29T08:51:52.150" v="1" actId="1076"/>
      <pc:docMkLst>
        <pc:docMk/>
      </pc:docMkLst>
      <pc:sldChg chg="modSp">
        <pc:chgData name="Dina Brion" userId="S::r0802246@student.thomasmore.be::8f8f4b70-45c5-49dd-8c2c-d290a9aef859" providerId="AD" clId="Web-{9D2150DA-964E-E79F-D71C-A665EF5A533D}" dt="2022-03-29T08:51:52.150" v="1" actId="1076"/>
        <pc:sldMkLst>
          <pc:docMk/>
          <pc:sldMk cId="975906329" sldId="270"/>
        </pc:sldMkLst>
        <pc:picChg chg="mod">
          <ac:chgData name="Dina Brion" userId="S::r0802246@student.thomasmore.be::8f8f4b70-45c5-49dd-8c2c-d290a9aef859" providerId="AD" clId="Web-{9D2150DA-964E-E79F-D71C-A665EF5A533D}" dt="2022-03-29T08:51:52.150" v="1" actId="1076"/>
          <ac:picMkLst>
            <pc:docMk/>
            <pc:sldMk cId="975906329" sldId="270"/>
            <ac:picMk id="12" creationId="{1373E93B-4BF2-4296-8DE1-FF4532BD291B}"/>
          </ac:picMkLst>
        </pc:picChg>
      </pc:sldChg>
    </pc:docChg>
  </pc:docChgLst>
  <pc:docChgLst>
    <pc:chgData name="Amber Bartels" userId="S::r0755782@student.thomasmore.be::c6adb313-5fa0-4a52-91f5-bd351c6f4d17" providerId="AD" clId="Web-{B0C73110-A7CE-CD04-486D-5A5FA1D05F76}"/>
    <pc:docChg chg="modSld">
      <pc:chgData name="Amber Bartels" userId="S::r0755782@student.thomasmore.be::c6adb313-5fa0-4a52-91f5-bd351c6f4d17" providerId="AD" clId="Web-{B0C73110-A7CE-CD04-486D-5A5FA1D05F76}" dt="2022-06-13T08:42:24.239" v="14" actId="20577"/>
      <pc:docMkLst>
        <pc:docMk/>
      </pc:docMkLst>
      <pc:sldChg chg="modSp">
        <pc:chgData name="Amber Bartels" userId="S::r0755782@student.thomasmore.be::c6adb313-5fa0-4a52-91f5-bd351c6f4d17" providerId="AD" clId="Web-{B0C73110-A7CE-CD04-486D-5A5FA1D05F76}" dt="2022-06-13T08:42:24.239" v="14" actId="20577"/>
        <pc:sldMkLst>
          <pc:docMk/>
          <pc:sldMk cId="2300555076" sldId="257"/>
        </pc:sldMkLst>
        <pc:spChg chg="mod">
          <ac:chgData name="Amber Bartels" userId="S::r0755782@student.thomasmore.be::c6adb313-5fa0-4a52-91f5-bd351c6f4d17" providerId="AD" clId="Web-{B0C73110-A7CE-CD04-486D-5A5FA1D05F76}" dt="2022-06-13T08:42:24.239" v="14" actId="20577"/>
          <ac:spMkLst>
            <pc:docMk/>
            <pc:sldMk cId="2300555076" sldId="257"/>
            <ac:spMk id="3" creationId="{FE164BF0-C41C-4DC3-8FF3-FA4F88D77E4F}"/>
          </ac:spMkLst>
        </pc:spChg>
      </pc:sldChg>
      <pc:sldChg chg="modSp">
        <pc:chgData name="Amber Bartels" userId="S::r0755782@student.thomasmore.be::c6adb313-5fa0-4a52-91f5-bd351c6f4d17" providerId="AD" clId="Web-{B0C73110-A7CE-CD04-486D-5A5FA1D05F76}" dt="2022-06-13T08:41:42.003" v="10" actId="20577"/>
        <pc:sldMkLst>
          <pc:docMk/>
          <pc:sldMk cId="404059719" sldId="260"/>
        </pc:sldMkLst>
        <pc:spChg chg="mod">
          <ac:chgData name="Amber Bartels" userId="S::r0755782@student.thomasmore.be::c6adb313-5fa0-4a52-91f5-bd351c6f4d17" providerId="AD" clId="Web-{B0C73110-A7CE-CD04-486D-5A5FA1D05F76}" dt="2022-06-13T08:41:42.003" v="10" actId="20577"/>
          <ac:spMkLst>
            <pc:docMk/>
            <pc:sldMk cId="404059719" sldId="260"/>
            <ac:spMk id="3" creationId="{54C9999F-DACF-405D-9D47-762BF41C0794}"/>
          </ac:spMkLst>
        </pc:spChg>
      </pc:sldChg>
    </pc:docChg>
  </pc:docChgLst>
  <pc:docChgLst>
    <pc:chgData name="Sara Jacobs" userId="47c611fe-fa71-4434-992d-426af599d96d" providerId="ADAL" clId="{A4D8D67E-1F10-43DB-A218-B3DEB5C86C22}"/>
    <pc:docChg chg="modSld">
      <pc:chgData name="Sara Jacobs" userId="47c611fe-fa71-4434-992d-426af599d96d" providerId="ADAL" clId="{A4D8D67E-1F10-43DB-A218-B3DEB5C86C22}" dt="2022-03-20T15:34:21.296" v="20" actId="20577"/>
      <pc:docMkLst>
        <pc:docMk/>
      </pc:docMkLst>
      <pc:sldChg chg="modSp mod">
        <pc:chgData name="Sara Jacobs" userId="47c611fe-fa71-4434-992d-426af599d96d" providerId="ADAL" clId="{A4D8D67E-1F10-43DB-A218-B3DEB5C86C22}" dt="2022-03-20T15:34:21.296" v="20" actId="20577"/>
        <pc:sldMkLst>
          <pc:docMk/>
          <pc:sldMk cId="1065885614" sldId="262"/>
        </pc:sldMkLst>
        <pc:spChg chg="mod">
          <ac:chgData name="Sara Jacobs" userId="47c611fe-fa71-4434-992d-426af599d96d" providerId="ADAL" clId="{A4D8D67E-1F10-43DB-A218-B3DEB5C86C22}" dt="2022-03-20T15:34:21.296" v="20" actId="20577"/>
          <ac:spMkLst>
            <pc:docMk/>
            <pc:sldMk cId="1065885614" sldId="262"/>
            <ac:spMk id="3" creationId="{A09E1A81-9132-46CB-9F88-7276FE3EBE45}"/>
          </ac:spMkLst>
        </pc:spChg>
      </pc:sldChg>
    </pc:docChg>
  </pc:docChgLst>
  <pc:docChgLst>
    <pc:chgData name="Dina Brion" userId="S::r0802246@student.thomasmore.be::8f8f4b70-45c5-49dd-8c2c-d290a9aef859" providerId="AD" clId="Web-{DF70FB5D-E991-6657-F7B0-7500973FC720}"/>
    <pc:docChg chg="sldOrd">
      <pc:chgData name="Dina Brion" userId="S::r0802246@student.thomasmore.be::8f8f4b70-45c5-49dd-8c2c-d290a9aef859" providerId="AD" clId="Web-{DF70FB5D-E991-6657-F7B0-7500973FC720}" dt="2022-03-23T15:10:06.223" v="0"/>
      <pc:docMkLst>
        <pc:docMk/>
      </pc:docMkLst>
      <pc:sldChg chg="ord">
        <pc:chgData name="Dina Brion" userId="S::r0802246@student.thomasmore.be::8f8f4b70-45c5-49dd-8c2c-d290a9aef859" providerId="AD" clId="Web-{DF70FB5D-E991-6657-F7B0-7500973FC720}" dt="2022-03-23T15:10:06.223" v="0"/>
        <pc:sldMkLst>
          <pc:docMk/>
          <pc:sldMk cId="1572133124" sldId="26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nl-NL" smtClean="0"/>
              <a:t>Klik om de stijl te bewerken</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2209940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184704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366767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137542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nl-NL" smtClean="0"/>
              <a:t>Klik om de stijl te bewerken</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nl-NL" smtClean="0"/>
              <a:t>Tekststijl van het model bewerken</a:t>
            </a:r>
          </a:p>
        </p:txBody>
      </p:sp>
      <p:sp>
        <p:nvSpPr>
          <p:cNvPr id="4" name="Date Placeholder 3"/>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5" name="Footer Placeholder 4"/>
          <p:cNvSpPr>
            <a:spLocks noGrp="1"/>
          </p:cNvSpPr>
          <p:nvPr>
            <p:ph type="ftr" sz="quarter" idx="11"/>
          </p:nvPr>
        </p:nvSpPr>
        <p:spPr/>
        <p:txBody>
          <a:bodyPr/>
          <a:lstStyle/>
          <a:p>
            <a:endParaRPr lang="nl-BE" dirty="0"/>
          </a:p>
        </p:txBody>
      </p:sp>
      <p:sp>
        <p:nvSpPr>
          <p:cNvPr id="6" name="Slide Number Placeholder 5"/>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1614963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3843249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nl-NL" smtClean="0"/>
              <a:t>Tekststijl van het model bewerken</a:t>
            </a:r>
          </a:p>
        </p:txBody>
      </p:sp>
      <p:sp>
        <p:nvSpPr>
          <p:cNvPr id="4" name="Content Placeholder 3"/>
          <p:cNvSpPr>
            <a:spLocks noGrp="1"/>
          </p:cNvSpPr>
          <p:nvPr>
            <p:ph sz="half" idx="2"/>
          </p:nvPr>
        </p:nvSpPr>
        <p:spPr>
          <a:xfrm>
            <a:off x="881779" y="3507105"/>
            <a:ext cx="5415676" cy="515842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nl-NL" smtClean="0"/>
              <a:t>Tekststijl van het model bewerken</a:t>
            </a:r>
          </a:p>
        </p:txBody>
      </p:sp>
      <p:sp>
        <p:nvSpPr>
          <p:cNvPr id="6" name="Content Placeholder 5"/>
          <p:cNvSpPr>
            <a:spLocks noGrp="1"/>
          </p:cNvSpPr>
          <p:nvPr>
            <p:ph sz="quarter" idx="4"/>
          </p:nvPr>
        </p:nvSpPr>
        <p:spPr>
          <a:xfrm>
            <a:off x="6480811" y="3507105"/>
            <a:ext cx="5442347" cy="5158423"/>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8" name="Footer Placeholder 7"/>
          <p:cNvSpPr>
            <a:spLocks noGrp="1"/>
          </p:cNvSpPr>
          <p:nvPr>
            <p:ph type="ftr" sz="quarter" idx="11"/>
          </p:nvPr>
        </p:nvSpPr>
        <p:spPr/>
        <p:txBody>
          <a:bodyPr/>
          <a:lstStyle/>
          <a:p>
            <a:endParaRPr lang="nl-BE" dirty="0"/>
          </a:p>
        </p:txBody>
      </p:sp>
      <p:sp>
        <p:nvSpPr>
          <p:cNvPr id="9" name="Slide Number Placeholder 8"/>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2280505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16378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3" name="Footer Placeholder 2"/>
          <p:cNvSpPr>
            <a:spLocks noGrp="1"/>
          </p:cNvSpPr>
          <p:nvPr>
            <p:ph type="ftr" sz="quarter" idx="11"/>
          </p:nvPr>
        </p:nvSpPr>
        <p:spPr/>
        <p:txBody>
          <a:bodyPr/>
          <a:lstStyle/>
          <a:p>
            <a:endParaRPr lang="nl-BE" dirty="0"/>
          </a:p>
        </p:txBody>
      </p:sp>
      <p:sp>
        <p:nvSpPr>
          <p:cNvPr id="4" name="Slide Number Placeholder 3"/>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129801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nl-NL" smtClean="0"/>
              <a:t>Klik om de stijl te bewerken</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3433116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nl-NL" smtClean="0"/>
              <a:t>Tekststijl van het model bewerken</a:t>
            </a:r>
          </a:p>
        </p:txBody>
      </p:sp>
      <p:sp>
        <p:nvSpPr>
          <p:cNvPr id="5" name="Date Placeholder 4"/>
          <p:cNvSpPr>
            <a:spLocks noGrp="1"/>
          </p:cNvSpPr>
          <p:nvPr>
            <p:ph type="dt" sz="half" idx="10"/>
          </p:nvPr>
        </p:nvSpPr>
        <p:spPr/>
        <p:txBody>
          <a:bodyPr/>
          <a:lstStyle/>
          <a:p>
            <a:fld id="{63404371-1D9C-4A62-B047-5843DBE69D8D}" type="datetimeFigureOut">
              <a:rPr lang="nl-BE" smtClean="0"/>
              <a:t>22/09/2022</a:t>
            </a:fld>
            <a:endParaRPr lang="nl-BE" dirty="0"/>
          </a:p>
        </p:txBody>
      </p:sp>
      <p:sp>
        <p:nvSpPr>
          <p:cNvPr id="6" name="Footer Placeholder 5"/>
          <p:cNvSpPr>
            <a:spLocks noGrp="1"/>
          </p:cNvSpPr>
          <p:nvPr>
            <p:ph type="ftr" sz="quarter" idx="11"/>
          </p:nvPr>
        </p:nvSpPr>
        <p:spPr/>
        <p:txBody>
          <a:bodyPr/>
          <a:lstStyle/>
          <a:p>
            <a:endParaRPr lang="nl-BE" dirty="0"/>
          </a:p>
        </p:txBody>
      </p:sp>
      <p:sp>
        <p:nvSpPr>
          <p:cNvPr id="7" name="Slide Number Placeholder 6"/>
          <p:cNvSpPr>
            <a:spLocks noGrp="1"/>
          </p:cNvSpPr>
          <p:nvPr>
            <p:ph type="sldNum" sz="quarter" idx="12"/>
          </p:nvPr>
        </p:nvSpPr>
        <p:spPr/>
        <p:txBody>
          <a:bodyPr/>
          <a:lstStyle/>
          <a:p>
            <a:fld id="{D9006201-2757-4850-A596-40F375118CD2}" type="slidenum">
              <a:rPr lang="nl-BE" smtClean="0"/>
              <a:t>‹nr.›</a:t>
            </a:fld>
            <a:endParaRPr lang="nl-BE" dirty="0"/>
          </a:p>
        </p:txBody>
      </p:sp>
    </p:spTree>
    <p:extLst>
      <p:ext uri="{BB962C8B-B14F-4D97-AF65-F5344CB8AC3E}">
        <p14:creationId xmlns:p14="http://schemas.microsoft.com/office/powerpoint/2010/main" val="416460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63404371-1D9C-4A62-B047-5843DBE69D8D}" type="datetimeFigureOut">
              <a:rPr lang="nl-BE" smtClean="0"/>
              <a:t>22/09/2022</a:t>
            </a:fld>
            <a:endParaRPr lang="nl-BE" dirty="0"/>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nl-BE" dirty="0"/>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D9006201-2757-4850-A596-40F375118CD2}" type="slidenum">
              <a:rPr lang="nl-BE" smtClean="0"/>
              <a:t>‹nr.›</a:t>
            </a:fld>
            <a:endParaRPr lang="nl-BE" dirty="0"/>
          </a:p>
        </p:txBody>
      </p:sp>
    </p:spTree>
    <p:extLst>
      <p:ext uri="{BB962C8B-B14F-4D97-AF65-F5344CB8AC3E}">
        <p14:creationId xmlns:p14="http://schemas.microsoft.com/office/powerpoint/2010/main" val="4267212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p:txBody>
          <a:bodyPr/>
          <a:lstStyle/>
          <a:p>
            <a:endParaRPr lang="nl-BE" dirty="0"/>
          </a:p>
        </p:txBody>
      </p:sp>
      <p:pic>
        <p:nvPicPr>
          <p:cNvPr id="3" name="Afbeelding 4">
            <a:extLst>
              <a:ext uri="{FF2B5EF4-FFF2-40B4-BE49-F238E27FC236}">
                <a16:creationId xmlns:a16="http://schemas.microsoft.com/office/drawing/2014/main" id="{BD7A2BC9-EA19-2C6C-109B-014F56B31BB4}"/>
              </a:ext>
            </a:extLst>
          </p:cNvPr>
          <p:cNvPicPr>
            <a:picLocks noGrp="1" noChangeAspect="1"/>
          </p:cNvPicPr>
          <p:nvPr>
            <p:ph idx="1"/>
          </p:nvPr>
        </p:nvPicPr>
        <p:blipFill>
          <a:blip r:embed="rId2"/>
          <a:stretch>
            <a:fillRect/>
          </a:stretch>
        </p:blipFill>
        <p:spPr>
          <a:xfrm>
            <a:off x="4526938" y="3246485"/>
            <a:ext cx="3230013" cy="4568906"/>
          </a:xfrm>
        </p:spPr>
      </p:pic>
    </p:spTree>
    <p:extLst>
      <p:ext uri="{BB962C8B-B14F-4D97-AF65-F5344CB8AC3E}">
        <p14:creationId xmlns:p14="http://schemas.microsoft.com/office/powerpoint/2010/main" val="2445803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CDD687-FC0B-4A12-837A-C9AF60A4E26F}"/>
              </a:ext>
            </a:extLst>
          </p:cNvPr>
          <p:cNvSpPr>
            <a:spLocks noGrp="1"/>
          </p:cNvSpPr>
          <p:nvPr>
            <p:ph idx="1"/>
          </p:nvPr>
        </p:nvSpPr>
        <p:spPr>
          <a:xfrm>
            <a:off x="880112" y="3117060"/>
            <a:ext cx="11041380" cy="4029698"/>
          </a:xfrm>
        </p:spPr>
        <p:txBody>
          <a:bodyPr/>
          <a:lstStyle/>
          <a:p>
            <a:pPr marL="0" indent="0" algn="just">
              <a:spcAft>
                <a:spcPts val="1260"/>
              </a:spcAft>
              <a:buNone/>
            </a:pPr>
            <a:r>
              <a:rPr lang="nl-NL" sz="2400" dirty="0">
                <a:latin typeface="Verdana" panose="020B0604030504040204" pitchFamily="34" charset="0"/>
                <a:ea typeface="Verdana" panose="020B0604030504040204" pitchFamily="34" charset="0"/>
                <a:cs typeface="Verdana" panose="020B0604030504040204" pitchFamily="34" charset="0"/>
              </a:rPr>
              <a:t>Victor heeft al heel wat laten zien aan Len en Lena, maar het is nog niet gedaan. Nu gaat hij hen iets heel speciaals tonen, maar pas op dat je niet nat wordt. Victor vindt het heerlijk om zich op te frissen in het water. Hij laat Len en Lena de antitankgracht zien. Dit is iets wat vroeger gemaakt werd om zich tijdens de oorlog te beschermen tegen de vijand. Len en Lena vragen zich af hoe diep het water is. </a:t>
            </a:r>
            <a:endParaRPr lang="nl-BE" sz="2400" dirty="0">
              <a:latin typeface="Verdana" panose="020B0604030504040204" pitchFamily="34" charset="0"/>
              <a:ea typeface="Times New Roman" panose="02020603050405020304" pitchFamily="18" charset="0"/>
              <a:cs typeface="Calibri" panose="020F0502020204030204" pitchFamily="34" charset="0"/>
            </a:endParaRPr>
          </a:p>
          <a:p>
            <a:pPr marL="0" indent="0" algn="just">
              <a:spcAft>
                <a:spcPts val="1260"/>
              </a:spcAft>
              <a:buNone/>
            </a:pPr>
            <a:r>
              <a:rPr lang="nl-NL" sz="2400" dirty="0">
                <a:latin typeface="Verdana" panose="020B0604030504040204" pitchFamily="34" charset="0"/>
                <a:ea typeface="Verdana" panose="020B0604030504040204" pitchFamily="34" charset="0"/>
                <a:cs typeface="Verdana" panose="020B0604030504040204" pitchFamily="34" charset="0"/>
              </a:rPr>
              <a:t>Ze kijken met hun </a:t>
            </a:r>
            <a:r>
              <a:rPr lang="nl-NL" sz="2400" b="1" dirty="0">
                <a:latin typeface="Verdana" panose="020B0604030504040204" pitchFamily="34" charset="0"/>
                <a:ea typeface="Verdana" panose="020B0604030504040204" pitchFamily="34" charset="0"/>
                <a:cs typeface="Verdana" panose="020B0604030504040204" pitchFamily="34" charset="0"/>
              </a:rPr>
              <a:t>levende bril </a:t>
            </a:r>
            <a:r>
              <a:rPr lang="nl-NL" sz="2400" dirty="0">
                <a:latin typeface="Verdana" panose="020B0604030504040204" pitchFamily="34" charset="0"/>
                <a:ea typeface="Verdana" panose="020B0604030504040204" pitchFamily="34" charset="0"/>
                <a:cs typeface="Verdana" panose="020B0604030504040204" pitchFamily="34" charset="0"/>
              </a:rPr>
              <a:t>naar het landschap.</a:t>
            </a:r>
            <a:endParaRPr lang="nl-BE" sz="2400" dirty="0">
              <a:latin typeface="Verdana" panose="020B0604030504040204" pitchFamily="34" charset="0"/>
              <a:ea typeface="Times New Roman" panose="02020603050405020304" pitchFamily="18" charset="0"/>
              <a:cs typeface="Calibri" panose="020F0502020204030204" pitchFamily="34" charset="0"/>
            </a:endParaRPr>
          </a:p>
          <a:p>
            <a:pPr marL="0" indent="0">
              <a:buNone/>
            </a:pPr>
            <a:endParaRPr lang="nl-BE" dirty="0"/>
          </a:p>
        </p:txBody>
      </p:sp>
    </p:spTree>
    <p:extLst>
      <p:ext uri="{BB962C8B-B14F-4D97-AF65-F5344CB8AC3E}">
        <p14:creationId xmlns:p14="http://schemas.microsoft.com/office/powerpoint/2010/main" val="2201422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p:txBody>
          <a:bodyPr/>
          <a:lstStyle/>
          <a:p>
            <a:endParaRPr lang="nl-BE" dirty="0"/>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2424366"/>
            <a:ext cx="12801600" cy="5837530"/>
          </a:xfrm>
          <a:prstGeom prst="rect">
            <a:avLst/>
          </a:prstGeom>
        </p:spPr>
      </p:pic>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85136" y="3366611"/>
            <a:ext cx="1254993" cy="2252022"/>
          </a:xfrm>
          <a:prstGeom prst="rect">
            <a:avLst/>
          </a:prstGeom>
          <a:scene3d>
            <a:camera prst="perspectiveHeroicExtremeLeftFacing"/>
            <a:lightRig rig="threePt" dir="t"/>
          </a:scene3d>
        </p:spPr>
      </p:pic>
      <p:pic>
        <p:nvPicPr>
          <p:cNvPr id="31" name="Afbeelding 30" descr="Afbeelding met tekst&#10;&#10;Automatisch gegenereerde beschrijving">
            <a:extLst>
              <a:ext uri="{FF2B5EF4-FFF2-40B4-BE49-F238E27FC236}">
                <a16:creationId xmlns:a16="http://schemas.microsoft.com/office/drawing/2014/main" id="{FE534C34-9D5D-493A-B2ED-4F2E9B8824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99471" y="3808790"/>
            <a:ext cx="1205889" cy="2486954"/>
          </a:xfrm>
          <a:prstGeom prst="rect">
            <a:avLst/>
          </a:prstGeom>
          <a:effectLst/>
          <a:scene3d>
            <a:camera prst="perspectiveHeroicExtremeLeftFacing"/>
            <a:lightRig rig="threePt" dir="t"/>
          </a:scene3d>
        </p:spPr>
      </p:pic>
      <p:pic>
        <p:nvPicPr>
          <p:cNvPr id="23" name="Afbeelding 22" descr="Afbeelding met donker, accessoire&#10;&#10;Automatisch gegenereerde beschrijving">
            <a:extLst>
              <a:ext uri="{FF2B5EF4-FFF2-40B4-BE49-F238E27FC236}">
                <a16:creationId xmlns:a16="http://schemas.microsoft.com/office/drawing/2014/main" id="{6C8627F8-AECF-41F8-AF63-5BFF731092F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732275" flipH="1">
            <a:off x="3057353" y="4946097"/>
            <a:ext cx="1371979" cy="1239131"/>
          </a:xfrm>
          <a:prstGeom prst="rect">
            <a:avLst/>
          </a:prstGeom>
        </p:spPr>
      </p:pic>
      <p:pic>
        <p:nvPicPr>
          <p:cNvPr id="21" name="Afbeelding 20">
            <a:extLst>
              <a:ext uri="{FF2B5EF4-FFF2-40B4-BE49-F238E27FC236}">
                <a16:creationId xmlns:a16="http://schemas.microsoft.com/office/drawing/2014/main" id="{D7ABFE2E-889E-429B-9F6B-0AE0C5F03E75}"/>
              </a:ext>
            </a:extLst>
          </p:cNvPr>
          <p:cNvPicPr>
            <a:picLocks noChangeAspect="1"/>
          </p:cNvPicPr>
          <p:nvPr/>
        </p:nvPicPr>
        <p:blipFill>
          <a:blip r:embed="rId6"/>
          <a:stretch>
            <a:fillRect/>
          </a:stretch>
        </p:blipFill>
        <p:spPr>
          <a:xfrm rot="10800000">
            <a:off x="880110" y="1079119"/>
            <a:ext cx="1880593" cy="1191325"/>
          </a:xfrm>
          <a:prstGeom prst="rect">
            <a:avLst/>
          </a:prstGeom>
        </p:spPr>
      </p:pic>
    </p:spTree>
    <p:extLst>
      <p:ext uri="{BB962C8B-B14F-4D97-AF65-F5344CB8AC3E}">
        <p14:creationId xmlns:p14="http://schemas.microsoft.com/office/powerpoint/2010/main" val="2502008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BCDD687-FC0B-4A12-837A-C9AF60A4E26F}"/>
              </a:ext>
            </a:extLst>
          </p:cNvPr>
          <p:cNvSpPr>
            <a:spLocks noGrp="1"/>
          </p:cNvSpPr>
          <p:nvPr>
            <p:ph idx="1"/>
          </p:nvPr>
        </p:nvSpPr>
        <p:spPr>
          <a:xfrm>
            <a:off x="880112" y="3117060"/>
            <a:ext cx="11041380" cy="2905539"/>
          </a:xfrm>
        </p:spPr>
        <p:txBody>
          <a:bodyPr>
            <a:normAutofit/>
          </a:bodyPr>
          <a:lstStyle/>
          <a:p>
            <a:pPr marL="0" indent="0">
              <a:buNone/>
            </a:pPr>
            <a:r>
              <a:rPr lang="nl-NL" sz="2400" dirty="0">
                <a:latin typeface="Verdana" panose="020B0604030504040204" pitchFamily="34" charset="0"/>
                <a:ea typeface="Verdana" panose="020B0604030504040204" pitchFamily="34" charset="0"/>
                <a:cs typeface="Verdana" panose="020B0604030504040204" pitchFamily="34" charset="0"/>
              </a:rPr>
              <a:t>Len, Lena en Victor de vleermuis komen terug aan het begin van de wandeling ‘Wat was het een mooie wandeling’ zei Lena. Victor de vleermuis vindt het landschap overdag ook heel mooi. Hij heeft nieuwe dingen gezien die hij ‘s nachts niet kon herkennen. </a:t>
            </a:r>
          </a:p>
          <a:p>
            <a:pPr marL="0" indent="0">
              <a:buNone/>
            </a:pPr>
            <a:r>
              <a:rPr lang="nl-NL" sz="2400" dirty="0">
                <a:latin typeface="Verdana" panose="020B0604030504040204" pitchFamily="34" charset="0"/>
                <a:ea typeface="Verdana" panose="020B0604030504040204" pitchFamily="34" charset="0"/>
                <a:cs typeface="Verdana" panose="020B0604030504040204" pitchFamily="34" charset="0"/>
              </a:rPr>
              <a:t> </a:t>
            </a:r>
            <a:r>
              <a:rPr lang="nl-BE" sz="2400" dirty="0">
                <a:latin typeface="Verdana" panose="020B0604030504040204" pitchFamily="34" charset="0"/>
                <a:ea typeface="Verdana" panose="020B0604030504040204" pitchFamily="34" charset="0"/>
                <a:cs typeface="Verdana" panose="020B0604030504040204" pitchFamily="34" charset="0"/>
              </a:rPr>
              <a:t/>
            </a:r>
            <a:br>
              <a:rPr lang="nl-BE" sz="2400" dirty="0">
                <a:latin typeface="Verdana" panose="020B0604030504040204" pitchFamily="34" charset="0"/>
                <a:ea typeface="Verdana" panose="020B0604030504040204" pitchFamily="34" charset="0"/>
                <a:cs typeface="Verdana" panose="020B0604030504040204" pitchFamily="34" charset="0"/>
              </a:rPr>
            </a:br>
            <a:r>
              <a:rPr lang="nl-NL" sz="2400" dirty="0">
                <a:latin typeface="Verdana" panose="020B0604030504040204" pitchFamily="34" charset="0"/>
                <a:ea typeface="Verdana" panose="020B0604030504040204" pitchFamily="34" charset="0"/>
                <a:cs typeface="Verdana" panose="020B0604030504040204" pitchFamily="34" charset="0"/>
              </a:rPr>
              <a:t>Ze kijken met hun levende bril naar het landschap.</a:t>
            </a:r>
            <a:endParaRPr lang="nl-BE" sz="2400" dirty="0">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880110" y="8271691"/>
            <a:ext cx="10955807" cy="816248"/>
            <a:chOff x="880110" y="8271691"/>
            <a:chExt cx="10955807" cy="816248"/>
          </a:xfrm>
        </p:grpSpPr>
        <p:pic>
          <p:nvPicPr>
            <p:cNvPr id="5" name="Afbeelding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77933" y="8271691"/>
              <a:ext cx="2196465" cy="816248"/>
            </a:xfrm>
            <a:prstGeom prst="rect">
              <a:avLst/>
            </a:prstGeom>
          </p:spPr>
        </p:pic>
        <p:pic>
          <p:nvPicPr>
            <p:cNvPr id="6" name="Afbeelding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9481" y="8368610"/>
              <a:ext cx="1446436" cy="563298"/>
            </a:xfrm>
            <a:prstGeom prst="rect">
              <a:avLst/>
            </a:prstGeom>
          </p:spPr>
        </p:pic>
        <p:pic>
          <p:nvPicPr>
            <p:cNvPr id="7" name="Afbeelding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110" y="8457345"/>
              <a:ext cx="6682740" cy="630594"/>
            </a:xfrm>
            <a:prstGeom prst="rect">
              <a:avLst/>
            </a:prstGeom>
          </p:spPr>
        </p:pic>
      </p:grpSp>
    </p:spTree>
    <p:extLst>
      <p:ext uri="{BB962C8B-B14F-4D97-AF65-F5344CB8AC3E}">
        <p14:creationId xmlns:p14="http://schemas.microsoft.com/office/powerpoint/2010/main" val="2716570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45" y="2546524"/>
            <a:ext cx="12801600" cy="5837530"/>
          </a:xfrm>
          <a:prstGeom prst="rect">
            <a:avLst/>
          </a:prstGeom>
        </p:spPr>
      </p:pic>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35391" y="4095953"/>
            <a:ext cx="1526192" cy="2738671"/>
          </a:xfrm>
          <a:prstGeom prst="rect">
            <a:avLst/>
          </a:prstGeom>
          <a:scene3d>
            <a:camera prst="perspectiveHeroicExtremeLeftFacing"/>
            <a:lightRig rig="threePt" dir="t"/>
          </a:scene3d>
        </p:spPr>
      </p:pic>
      <p:pic>
        <p:nvPicPr>
          <p:cNvPr id="31" name="Afbeelding 30" descr="Afbeelding met tekst&#10;&#10;Automatisch gegenereerde beschrijving">
            <a:extLst>
              <a:ext uri="{FF2B5EF4-FFF2-40B4-BE49-F238E27FC236}">
                <a16:creationId xmlns:a16="http://schemas.microsoft.com/office/drawing/2014/main" id="{FE534C34-9D5D-493A-B2ED-4F2E9B8824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39651" y="5222567"/>
            <a:ext cx="1387390" cy="2861275"/>
          </a:xfrm>
          <a:prstGeom prst="rect">
            <a:avLst/>
          </a:prstGeom>
          <a:effectLst/>
          <a:scene3d>
            <a:camera prst="perspectiveHeroicExtremeLeftFacing"/>
            <a:lightRig rig="threePt" dir="t"/>
          </a:scene3d>
        </p:spPr>
      </p:pic>
      <p:pic>
        <p:nvPicPr>
          <p:cNvPr id="23" name="Afbeelding 22" descr="Afbeelding met donker, accessoire&#10;&#10;Automatisch gegenereerde beschrijving">
            <a:extLst>
              <a:ext uri="{FF2B5EF4-FFF2-40B4-BE49-F238E27FC236}">
                <a16:creationId xmlns:a16="http://schemas.microsoft.com/office/drawing/2014/main" id="{3CED2774-E4DC-4A41-8B9A-15416D8A11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732275" flipH="1">
            <a:off x="10771093" y="2959184"/>
            <a:ext cx="1760010" cy="1589589"/>
          </a:xfrm>
          <a:prstGeom prst="rect">
            <a:avLst/>
          </a:prstGeom>
        </p:spPr>
      </p:pic>
      <p:pic>
        <p:nvPicPr>
          <p:cNvPr id="21" name="Afbeelding 20">
            <a:extLst>
              <a:ext uri="{FF2B5EF4-FFF2-40B4-BE49-F238E27FC236}">
                <a16:creationId xmlns:a16="http://schemas.microsoft.com/office/drawing/2014/main" id="{FE8B1D22-4A33-420D-89C3-EE303044250B}"/>
              </a:ext>
            </a:extLst>
          </p:cNvPr>
          <p:cNvPicPr>
            <a:picLocks noChangeAspect="1"/>
          </p:cNvPicPr>
          <p:nvPr/>
        </p:nvPicPr>
        <p:blipFill>
          <a:blip r:embed="rId6"/>
          <a:stretch>
            <a:fillRect/>
          </a:stretch>
        </p:blipFill>
        <p:spPr>
          <a:xfrm rot="10800000">
            <a:off x="864795" y="939912"/>
            <a:ext cx="2062246" cy="1306400"/>
          </a:xfrm>
          <a:prstGeom prst="rect">
            <a:avLst/>
          </a:prstGeom>
        </p:spPr>
      </p:pic>
    </p:spTree>
    <p:extLst>
      <p:ext uri="{BB962C8B-B14F-4D97-AF65-F5344CB8AC3E}">
        <p14:creationId xmlns:p14="http://schemas.microsoft.com/office/powerpoint/2010/main" val="234779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4C9999F-DACF-405D-9D47-762BF41C0794}"/>
              </a:ext>
            </a:extLst>
          </p:cNvPr>
          <p:cNvSpPr>
            <a:spLocks noGrp="1"/>
          </p:cNvSpPr>
          <p:nvPr>
            <p:ph idx="1"/>
          </p:nvPr>
        </p:nvSpPr>
        <p:spPr>
          <a:xfrm>
            <a:off x="796216" y="2371331"/>
            <a:ext cx="11041380" cy="5834205"/>
          </a:xfrm>
        </p:spPr>
        <p:txBody>
          <a:bodyPr vert="horz" lIns="96012" tIns="48007" rIns="96012" bIns="48007" rtlCol="0" anchor="t">
            <a:normAutofit/>
          </a:bodyPr>
          <a:lstStyle/>
          <a:p>
            <a:pPr marL="0" indent="0" algn="just">
              <a:spcAft>
                <a:spcPts val="1260"/>
              </a:spcAft>
              <a:buNone/>
            </a:pPr>
            <a:r>
              <a:rPr lang="nl-NL" sz="2400" dirty="0">
                <a:latin typeface="Verdana"/>
                <a:ea typeface="Calibri"/>
                <a:cs typeface="Calibri"/>
              </a:rPr>
              <a:t>Len en Lena gaan samen met Victor de Vleermuis op wandel in het Polderlandschap. Victor woont in die buurt en wil graag de kinderen daar iets meer over vertellen.</a:t>
            </a:r>
          </a:p>
          <a:p>
            <a:pPr marL="0" indent="0" algn="just">
              <a:spcAft>
                <a:spcPts val="1260"/>
              </a:spcAft>
              <a:buNone/>
            </a:pPr>
            <a:r>
              <a:rPr lang="nl-NL" sz="2400" dirty="0">
                <a:latin typeface="Verdana"/>
                <a:ea typeface="Calibri"/>
                <a:cs typeface="Calibri"/>
              </a:rPr>
              <a:t>Len en Lena komen aan het punt waar ze hebben afgesproken met Victor de vleermuis. Waar is hij nu toch? “Len, zie jij Victor?” vraagt Lena. “Daar boven in de boom!” roept Len. Wat is dat raar, Victor hangt ondersteboven in de boom. Victor hoort hen en komt naar hen toe gevlogen. Hij vertelt hen dat vleermuizen al hangend ondersteboven slapen.</a:t>
            </a:r>
          </a:p>
          <a:p>
            <a:pPr marL="0" indent="0" algn="just">
              <a:spcAft>
                <a:spcPts val="1260"/>
              </a:spcAft>
              <a:buNone/>
            </a:pPr>
            <a:r>
              <a:rPr lang="nl-NL" sz="2400" dirty="0">
                <a:latin typeface="Verdana" panose="020B0604030504040204" pitchFamily="34" charset="0"/>
                <a:ea typeface="Calibri" panose="020F0502020204030204" pitchFamily="34" charset="0"/>
                <a:cs typeface="Calibri" panose="020F0502020204030204" pitchFamily="34" charset="0"/>
              </a:rPr>
              <a:t>Dat vinden Len en Lena gek. Lena wil wel eens weten hoe dat voelt en buigt zich voorover. “Hé, de bomen hangen nu ook ondersteboven.”</a:t>
            </a:r>
          </a:p>
          <a:p>
            <a:pPr marL="0" indent="0" algn="just">
              <a:spcAft>
                <a:spcPts val="1260"/>
              </a:spcAft>
              <a:buNone/>
            </a:pPr>
            <a:r>
              <a:rPr lang="nl-NL" sz="2400" dirty="0">
                <a:latin typeface="Verdana" panose="020B0604030504040204" pitchFamily="34" charset="0"/>
                <a:ea typeface="Verdana" panose="020B0604030504040204" pitchFamily="34" charset="0"/>
                <a:cs typeface="Verdana" panose="020B0604030504040204" pitchFamily="34" charset="0"/>
              </a:rPr>
              <a:t>Ze kijken met hun </a:t>
            </a:r>
            <a:r>
              <a:rPr lang="nl-NL" sz="2400" b="1" dirty="0">
                <a:latin typeface="Verdana" panose="020B0604030504040204" pitchFamily="34" charset="0"/>
                <a:ea typeface="Verdana" panose="020B0604030504040204" pitchFamily="34" charset="0"/>
                <a:cs typeface="Verdana" panose="020B0604030504040204" pitchFamily="34" charset="0"/>
              </a:rPr>
              <a:t>patronenbril </a:t>
            </a:r>
            <a:r>
              <a:rPr lang="nl-NL" sz="2400" dirty="0">
                <a:latin typeface="Verdana" panose="020B0604030504040204" pitchFamily="34" charset="0"/>
                <a:ea typeface="Verdana" panose="020B0604030504040204" pitchFamily="34" charset="0"/>
                <a:cs typeface="Verdana" panose="020B0604030504040204" pitchFamily="34" charset="0"/>
              </a:rPr>
              <a:t>naar het landschap.</a:t>
            </a:r>
            <a:endParaRPr lang="nl-BE" sz="2400" dirty="0">
              <a:latin typeface="Verdana" panose="020B0604030504040204" pitchFamily="34" charset="0"/>
              <a:ea typeface="Times New Roman" panose="02020603050405020304" pitchFamily="18" charset="0"/>
              <a:cs typeface="Calibri" panose="020F0502020204030204" pitchFamily="34" charset="0"/>
            </a:endParaRPr>
          </a:p>
          <a:p>
            <a:endParaRPr lang="nl-BE" dirty="0"/>
          </a:p>
        </p:txBody>
      </p:sp>
    </p:spTree>
    <p:extLst>
      <p:ext uri="{BB962C8B-B14F-4D97-AF65-F5344CB8AC3E}">
        <p14:creationId xmlns:p14="http://schemas.microsoft.com/office/powerpoint/2010/main" val="404059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hoek 37"/>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p:txBody>
          <a:bodyPr/>
          <a:lstStyle/>
          <a:p>
            <a:endParaRPr lang="nl-BE" dirty="0"/>
          </a:p>
        </p:txBody>
      </p:sp>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43615" y="4528729"/>
            <a:ext cx="1831641" cy="3286784"/>
          </a:xfrm>
          <a:prstGeom prst="rect">
            <a:avLst/>
          </a:prstGeom>
          <a:scene3d>
            <a:camera prst="perspectiveHeroicExtremeLeftFacing"/>
            <a:lightRig rig="threePt" dir="t"/>
          </a:scene3d>
        </p:spPr>
      </p:pic>
      <p:pic>
        <p:nvPicPr>
          <p:cNvPr id="31" name="Afbeelding 30" descr="Afbeelding met tekst&#10;&#10;Automatisch gegenereerde beschrijving">
            <a:extLst>
              <a:ext uri="{FF2B5EF4-FFF2-40B4-BE49-F238E27FC236}">
                <a16:creationId xmlns:a16="http://schemas.microsoft.com/office/drawing/2014/main" id="{FE534C34-9D5D-493A-B2ED-4F2E9B8824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07352" y="4186431"/>
            <a:ext cx="1838943" cy="3792531"/>
          </a:xfrm>
          <a:prstGeom prst="rect">
            <a:avLst/>
          </a:prstGeom>
          <a:effectLst/>
          <a:scene3d>
            <a:camera prst="perspectiveHeroicExtremeLeftFacing"/>
            <a:lightRig rig="threePt" dir="t"/>
          </a:scene3d>
        </p:spPr>
      </p:pic>
      <p:pic>
        <p:nvPicPr>
          <p:cNvPr id="37" name="Afbeelding 36">
            <a:extLst>
              <a:ext uri="{FF2B5EF4-FFF2-40B4-BE49-F238E27FC236}">
                <a16:creationId xmlns:a16="http://schemas.microsoft.com/office/drawing/2014/main" id="{A5349095-3BF4-4FA1-8833-5573CEADC306}"/>
              </a:ext>
            </a:extLst>
          </p:cNvPr>
          <p:cNvPicPr>
            <a:picLocks noChangeAspect="1"/>
          </p:cNvPicPr>
          <p:nvPr/>
        </p:nvPicPr>
        <p:blipFill>
          <a:blip r:embed="rId4"/>
          <a:stretch>
            <a:fillRect/>
          </a:stretch>
        </p:blipFill>
        <p:spPr>
          <a:xfrm>
            <a:off x="2599064" y="1467612"/>
            <a:ext cx="3998586" cy="6123223"/>
          </a:xfrm>
          <a:prstGeom prst="rect">
            <a:avLst/>
          </a:prstGeom>
        </p:spPr>
      </p:pic>
      <p:pic>
        <p:nvPicPr>
          <p:cNvPr id="22" name="Afbeelding 21">
            <a:extLst>
              <a:ext uri="{FF2B5EF4-FFF2-40B4-BE49-F238E27FC236}">
                <a16:creationId xmlns:a16="http://schemas.microsoft.com/office/drawing/2014/main" id="{6868C180-F8C3-4E55-98FE-6DBC6130E43E}"/>
              </a:ext>
            </a:extLst>
          </p:cNvPr>
          <p:cNvPicPr>
            <a:picLocks noChangeAspect="1"/>
          </p:cNvPicPr>
          <p:nvPr/>
        </p:nvPicPr>
        <p:blipFill>
          <a:blip r:embed="rId5"/>
          <a:stretch>
            <a:fillRect/>
          </a:stretch>
        </p:blipFill>
        <p:spPr>
          <a:xfrm>
            <a:off x="880110" y="1108335"/>
            <a:ext cx="1892555" cy="707784"/>
          </a:xfrm>
          <a:prstGeom prst="rect">
            <a:avLst/>
          </a:prstGeom>
        </p:spPr>
      </p:pic>
      <p:pic>
        <p:nvPicPr>
          <p:cNvPr id="18" name="Afbeelding 17">
            <a:extLst>
              <a:ext uri="{FF2B5EF4-FFF2-40B4-BE49-F238E27FC236}">
                <a16:creationId xmlns:a16="http://schemas.microsoft.com/office/drawing/2014/main" id="{E604B007-3933-49C1-A937-59A019E8DB80}"/>
              </a:ext>
            </a:extLst>
          </p:cNvPr>
          <p:cNvPicPr>
            <a:picLocks noChangeAspect="1"/>
          </p:cNvPicPr>
          <p:nvPr/>
        </p:nvPicPr>
        <p:blipFill>
          <a:blip r:embed="rId6"/>
          <a:stretch>
            <a:fillRect/>
          </a:stretch>
        </p:blipFill>
        <p:spPr>
          <a:xfrm rot="7043065">
            <a:off x="4933022" y="5417834"/>
            <a:ext cx="933673" cy="744910"/>
          </a:xfrm>
          <a:prstGeom prst="rect">
            <a:avLst/>
          </a:prstGeom>
        </p:spPr>
      </p:pic>
      <p:grpSp>
        <p:nvGrpSpPr>
          <p:cNvPr id="21" name="Groep 20"/>
          <p:cNvGrpSpPr/>
          <p:nvPr/>
        </p:nvGrpSpPr>
        <p:grpSpPr>
          <a:xfrm>
            <a:off x="-32817" y="7971694"/>
            <a:ext cx="12863184" cy="1635521"/>
            <a:chOff x="-32817" y="7971694"/>
            <a:chExt cx="12863184" cy="1635521"/>
          </a:xfrm>
        </p:grpSpPr>
        <p:pic>
          <p:nvPicPr>
            <p:cNvPr id="23" name="Afbeelding 22">
              <a:extLst>
                <a:ext uri="{FF2B5EF4-FFF2-40B4-BE49-F238E27FC236}">
                  <a16:creationId xmlns:a16="http://schemas.microsoft.com/office/drawing/2014/main" id="{5D587940-3A88-4EA4-8500-D2C73E06FC52}"/>
                </a:ext>
              </a:extLst>
            </p:cNvPr>
            <p:cNvPicPr>
              <a:picLocks noChangeAspect="1"/>
            </p:cNvPicPr>
            <p:nvPr/>
          </p:nvPicPr>
          <p:blipFill>
            <a:blip r:embed="rId7"/>
            <a:stretch>
              <a:fillRect/>
            </a:stretch>
          </p:blipFill>
          <p:spPr>
            <a:xfrm>
              <a:off x="3245766" y="7976017"/>
              <a:ext cx="4141095" cy="1620428"/>
            </a:xfrm>
            <a:prstGeom prst="rect">
              <a:avLst/>
            </a:prstGeom>
          </p:spPr>
        </p:pic>
        <p:pic>
          <p:nvPicPr>
            <p:cNvPr id="24" name="Afbeelding 23">
              <a:extLst>
                <a:ext uri="{FF2B5EF4-FFF2-40B4-BE49-F238E27FC236}">
                  <a16:creationId xmlns:a16="http://schemas.microsoft.com/office/drawing/2014/main" id="{7FB04BBA-859E-4F1F-B582-0C43B7677908}"/>
                </a:ext>
              </a:extLst>
            </p:cNvPr>
            <p:cNvPicPr>
              <a:picLocks noChangeAspect="1"/>
            </p:cNvPicPr>
            <p:nvPr/>
          </p:nvPicPr>
          <p:blipFill>
            <a:blip r:embed="rId7"/>
            <a:stretch>
              <a:fillRect/>
            </a:stretch>
          </p:blipFill>
          <p:spPr>
            <a:xfrm>
              <a:off x="5410689" y="7972652"/>
              <a:ext cx="4141095" cy="1620428"/>
            </a:xfrm>
            <a:prstGeom prst="rect">
              <a:avLst/>
            </a:prstGeom>
          </p:spPr>
        </p:pic>
        <p:pic>
          <p:nvPicPr>
            <p:cNvPr id="26" name="Afbeelding 25">
              <a:extLst>
                <a:ext uri="{FF2B5EF4-FFF2-40B4-BE49-F238E27FC236}">
                  <a16:creationId xmlns:a16="http://schemas.microsoft.com/office/drawing/2014/main" id="{392DB563-8EA9-41FA-8C40-C82CFA03D4DF}"/>
                </a:ext>
              </a:extLst>
            </p:cNvPr>
            <p:cNvPicPr>
              <a:picLocks noChangeAspect="1"/>
            </p:cNvPicPr>
            <p:nvPr/>
          </p:nvPicPr>
          <p:blipFill>
            <a:blip r:embed="rId7"/>
            <a:stretch>
              <a:fillRect/>
            </a:stretch>
          </p:blipFill>
          <p:spPr>
            <a:xfrm>
              <a:off x="8689272" y="7971694"/>
              <a:ext cx="4141095" cy="1620428"/>
            </a:xfrm>
            <a:prstGeom prst="rect">
              <a:avLst/>
            </a:prstGeom>
          </p:spPr>
        </p:pic>
        <p:pic>
          <p:nvPicPr>
            <p:cNvPr id="36" name="Afbeelding 35">
              <a:extLst>
                <a:ext uri="{FF2B5EF4-FFF2-40B4-BE49-F238E27FC236}">
                  <a16:creationId xmlns:a16="http://schemas.microsoft.com/office/drawing/2014/main" id="{F13DE6A0-7CE6-4C91-ADDB-188922B43C64}"/>
                </a:ext>
              </a:extLst>
            </p:cNvPr>
            <p:cNvPicPr>
              <a:picLocks noChangeAspect="1"/>
            </p:cNvPicPr>
            <p:nvPr/>
          </p:nvPicPr>
          <p:blipFill>
            <a:blip r:embed="rId7"/>
            <a:stretch>
              <a:fillRect/>
            </a:stretch>
          </p:blipFill>
          <p:spPr>
            <a:xfrm>
              <a:off x="-32817" y="7986787"/>
              <a:ext cx="4141095" cy="1620428"/>
            </a:xfrm>
            <a:prstGeom prst="rect">
              <a:avLst/>
            </a:prstGeom>
          </p:spPr>
        </p:pic>
      </p:grpSp>
    </p:spTree>
    <p:extLst>
      <p:ext uri="{BB962C8B-B14F-4D97-AF65-F5344CB8AC3E}">
        <p14:creationId xmlns:p14="http://schemas.microsoft.com/office/powerpoint/2010/main" val="975906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1EE38-5EF6-449D-AE4A-A0DEE034FF2A}"/>
              </a:ext>
            </a:extLst>
          </p:cNvPr>
          <p:cNvSpPr>
            <a:spLocks noGrp="1"/>
          </p:cNvSpPr>
          <p:nvPr>
            <p:ph type="ctrTitle"/>
          </p:nvPr>
        </p:nvSpPr>
        <p:spPr>
          <a:xfrm>
            <a:off x="1097858" y="3494561"/>
            <a:ext cx="10496071" cy="3965017"/>
          </a:xfrm>
        </p:spPr>
        <p:txBody>
          <a:bodyPr/>
          <a:lstStyle/>
          <a:p>
            <a:pPr algn="l">
              <a:spcAft>
                <a:spcPts val="1260"/>
              </a:spcAft>
            </a:pPr>
            <a:r>
              <a:rPr lang="nl-NL" sz="2400" dirty="0">
                <a:latin typeface="Verdana"/>
                <a:ea typeface="Verdana"/>
                <a:cs typeface="Verdana" panose="020B0604030504040204" pitchFamily="34" charset="0"/>
              </a:rPr>
              <a:t>Len haalt zijn neus op en ruikt iets heel speciaal. Lena vraagt wat Len ruikt, maar hij kan hier niet op antwoorden. Samen gaan ze op zoek waar de geur vandaan komt. </a:t>
            </a:r>
            <a:r>
              <a:rPr lang="nl-BE" sz="2400" dirty="0">
                <a:latin typeface="Verdana" panose="020B0604030504040204" pitchFamily="34" charset="0"/>
                <a:ea typeface="Times New Roman" panose="02020603050405020304" pitchFamily="18" charset="0"/>
                <a:cs typeface="Calibri" panose="020F0502020204030204" pitchFamily="34" charset="0"/>
              </a:rPr>
              <a:t/>
            </a:r>
            <a:br>
              <a:rPr lang="nl-BE" sz="2400" dirty="0">
                <a:latin typeface="Verdana" panose="020B0604030504040204" pitchFamily="34" charset="0"/>
                <a:ea typeface="Times New Roman" panose="02020603050405020304" pitchFamily="18" charset="0"/>
                <a:cs typeface="Calibri" panose="020F0502020204030204" pitchFamily="34" charset="0"/>
              </a:rPr>
            </a:br>
            <a:r>
              <a:rPr lang="nl-NL" sz="2400" dirty="0">
                <a:latin typeface="Verdana"/>
                <a:ea typeface="Verdana"/>
                <a:cs typeface="Verdana" panose="020B0604030504040204" pitchFamily="34" charset="0"/>
              </a:rPr>
              <a:t> </a:t>
            </a:r>
            <a:r>
              <a:rPr lang="nl-BE" sz="2400" dirty="0">
                <a:latin typeface="Verdana" panose="020B0604030504040204" pitchFamily="34" charset="0"/>
                <a:ea typeface="Times New Roman" panose="02020603050405020304" pitchFamily="18" charset="0"/>
                <a:cs typeface="Calibri" panose="020F0502020204030204" pitchFamily="34" charset="0"/>
              </a:rPr>
              <a:t/>
            </a:r>
            <a:br>
              <a:rPr lang="nl-BE" sz="2400" dirty="0">
                <a:latin typeface="Verdana" panose="020B0604030504040204" pitchFamily="34" charset="0"/>
                <a:ea typeface="Times New Roman" panose="02020603050405020304" pitchFamily="18" charset="0"/>
                <a:cs typeface="Calibri" panose="020F0502020204030204" pitchFamily="34" charset="0"/>
              </a:rPr>
            </a:br>
            <a:r>
              <a:rPr lang="nl-NL" sz="2400" dirty="0">
                <a:latin typeface="Verdana"/>
                <a:ea typeface="Verdana"/>
                <a:cs typeface="Verdana" panose="020B0604030504040204" pitchFamily="34" charset="0"/>
              </a:rPr>
              <a:t>Ze kijken met hun </a:t>
            </a:r>
            <a:r>
              <a:rPr lang="nl-NL" sz="2400" b="1" dirty="0">
                <a:latin typeface="Verdana"/>
                <a:ea typeface="Verdana"/>
                <a:cs typeface="Verdana" panose="020B0604030504040204" pitchFamily="34" charset="0"/>
              </a:rPr>
              <a:t>seizoenenbril </a:t>
            </a:r>
            <a:r>
              <a:rPr lang="nl-NL" sz="2400" dirty="0">
                <a:latin typeface="Verdana"/>
                <a:ea typeface="Verdana"/>
                <a:cs typeface="Verdana" panose="020B0604030504040204" pitchFamily="34" charset="0"/>
              </a:rPr>
              <a:t>naar het landschap.</a:t>
            </a:r>
            <a:r>
              <a:rPr lang="nl-BE" sz="1891" dirty="0">
                <a:latin typeface="Verdana" panose="020B0604030504040204" pitchFamily="34" charset="0"/>
                <a:ea typeface="Times New Roman" panose="02020603050405020304" pitchFamily="18" charset="0"/>
                <a:cs typeface="Calibri" panose="020F0502020204030204" pitchFamily="34" charset="0"/>
              </a:rPr>
              <a:t/>
            </a:r>
            <a:br>
              <a:rPr lang="nl-BE" sz="1891" dirty="0">
                <a:latin typeface="Verdana" panose="020B0604030504040204" pitchFamily="34" charset="0"/>
                <a:ea typeface="Times New Roman" panose="02020603050405020304" pitchFamily="18" charset="0"/>
                <a:cs typeface="Calibri" panose="020F0502020204030204" pitchFamily="34" charset="0"/>
              </a:rPr>
            </a:br>
            <a:endParaRPr lang="nl-BE" dirty="0"/>
          </a:p>
        </p:txBody>
      </p:sp>
    </p:spTree>
    <p:extLst>
      <p:ext uri="{BB962C8B-B14F-4D97-AF65-F5344CB8AC3E}">
        <p14:creationId xmlns:p14="http://schemas.microsoft.com/office/powerpoint/2010/main" val="4112111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hoek 23"/>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p:txBody>
          <a:bodyPr/>
          <a:lstStyle/>
          <a:p>
            <a:endParaRPr lang="nl-BE" dirty="0"/>
          </a:p>
        </p:txBody>
      </p:sp>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17900" y="2975374"/>
            <a:ext cx="2778405" cy="4985705"/>
          </a:xfrm>
          <a:prstGeom prst="rect">
            <a:avLst/>
          </a:prstGeom>
          <a:scene3d>
            <a:camera prst="perspectiveHeroicExtremeLeftFacing"/>
            <a:lightRig rig="threePt" dir="t"/>
          </a:scene3d>
        </p:spPr>
      </p:pic>
      <p:pic>
        <p:nvPicPr>
          <p:cNvPr id="31" name="Afbeelding 30" descr="Afbeelding met tekst&#10;&#10;Automatisch gegenereerde beschrijving">
            <a:extLst>
              <a:ext uri="{FF2B5EF4-FFF2-40B4-BE49-F238E27FC236}">
                <a16:creationId xmlns:a16="http://schemas.microsoft.com/office/drawing/2014/main" id="{FE534C34-9D5D-493A-B2ED-4F2E9B8824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1008" y="2092612"/>
            <a:ext cx="2979958" cy="6145692"/>
          </a:xfrm>
          <a:prstGeom prst="rect">
            <a:avLst/>
          </a:prstGeom>
          <a:effectLst/>
          <a:scene3d>
            <a:camera prst="perspectiveHeroicExtremeLeftFacing"/>
            <a:lightRig rig="threePt" dir="t"/>
          </a:scene3d>
        </p:spPr>
      </p:pic>
      <p:pic>
        <p:nvPicPr>
          <p:cNvPr id="21" name="Afbeelding 20">
            <a:extLst>
              <a:ext uri="{FF2B5EF4-FFF2-40B4-BE49-F238E27FC236}">
                <a16:creationId xmlns:a16="http://schemas.microsoft.com/office/drawing/2014/main" id="{D7ABFE2E-889E-429B-9F6B-0AE0C5F03E75}"/>
              </a:ext>
            </a:extLst>
          </p:cNvPr>
          <p:cNvPicPr>
            <a:picLocks noChangeAspect="1"/>
          </p:cNvPicPr>
          <p:nvPr/>
        </p:nvPicPr>
        <p:blipFill>
          <a:blip r:embed="rId4"/>
          <a:stretch>
            <a:fillRect/>
          </a:stretch>
        </p:blipFill>
        <p:spPr>
          <a:xfrm rot="10800000">
            <a:off x="853511" y="1290059"/>
            <a:ext cx="1866104" cy="1182147"/>
          </a:xfrm>
          <a:prstGeom prst="rect">
            <a:avLst/>
          </a:prstGeom>
        </p:spPr>
      </p:pic>
      <p:pic>
        <p:nvPicPr>
          <p:cNvPr id="23" name="Afbeelding 22" descr="Afbeelding met donker, accessoire&#10;&#10;Automatisch gegenereerde beschrijving">
            <a:extLst>
              <a:ext uri="{FF2B5EF4-FFF2-40B4-BE49-F238E27FC236}">
                <a16:creationId xmlns:a16="http://schemas.microsoft.com/office/drawing/2014/main" id="{6C8627F8-AECF-41F8-AF63-5BFF731092F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867725">
            <a:off x="3149421" y="2005358"/>
            <a:ext cx="2272932" cy="2052845"/>
          </a:xfrm>
          <a:prstGeom prst="rect">
            <a:avLst/>
          </a:prstGeom>
        </p:spPr>
      </p:pic>
      <p:pic>
        <p:nvPicPr>
          <p:cNvPr id="4" name="Afbeelding 3">
            <a:extLst>
              <a:ext uri="{FF2B5EF4-FFF2-40B4-BE49-F238E27FC236}">
                <a16:creationId xmlns:a16="http://schemas.microsoft.com/office/drawing/2014/main" id="{F031A143-D5B4-49B7-9DFC-066718F5E57B}"/>
              </a:ext>
            </a:extLst>
          </p:cNvPr>
          <p:cNvPicPr>
            <a:picLocks noChangeAspect="1"/>
          </p:cNvPicPr>
          <p:nvPr/>
        </p:nvPicPr>
        <p:blipFill>
          <a:blip r:embed="rId6"/>
          <a:stretch>
            <a:fillRect/>
          </a:stretch>
        </p:blipFill>
        <p:spPr>
          <a:xfrm>
            <a:off x="6654594" y="2472206"/>
            <a:ext cx="275268" cy="662479"/>
          </a:xfrm>
          <a:prstGeom prst="rect">
            <a:avLst/>
          </a:prstGeom>
        </p:spPr>
      </p:pic>
      <p:pic>
        <p:nvPicPr>
          <p:cNvPr id="7" name="Afbeelding 6">
            <a:extLst>
              <a:ext uri="{FF2B5EF4-FFF2-40B4-BE49-F238E27FC236}">
                <a16:creationId xmlns:a16="http://schemas.microsoft.com/office/drawing/2014/main" id="{FAD7558A-36FC-40F0-B135-00531EB3F246}"/>
              </a:ext>
            </a:extLst>
          </p:cNvPr>
          <p:cNvPicPr>
            <a:picLocks noChangeAspect="1"/>
          </p:cNvPicPr>
          <p:nvPr/>
        </p:nvPicPr>
        <p:blipFill rotWithShape="1">
          <a:blip r:embed="rId6"/>
          <a:srcRect t="73770"/>
          <a:stretch/>
        </p:blipFill>
        <p:spPr>
          <a:xfrm>
            <a:off x="10500806" y="3293995"/>
            <a:ext cx="348067" cy="219725"/>
          </a:xfrm>
          <a:prstGeom prst="rect">
            <a:avLst/>
          </a:prstGeom>
        </p:spPr>
      </p:pic>
      <p:sp>
        <p:nvSpPr>
          <p:cNvPr id="8" name="Tekstballon: ovaal 7">
            <a:extLst>
              <a:ext uri="{FF2B5EF4-FFF2-40B4-BE49-F238E27FC236}">
                <a16:creationId xmlns:a16="http://schemas.microsoft.com/office/drawing/2014/main" id="{35673D13-4A88-4A99-9952-A4B6F2E75050}"/>
              </a:ext>
            </a:extLst>
          </p:cNvPr>
          <p:cNvSpPr/>
          <p:nvPr/>
        </p:nvSpPr>
        <p:spPr>
          <a:xfrm flipH="1">
            <a:off x="5814046" y="2147250"/>
            <a:ext cx="2213772" cy="1188722"/>
          </a:xfrm>
          <a:prstGeom prst="wedgeEllipseCallou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91" dirty="0"/>
          </a:p>
        </p:txBody>
      </p:sp>
      <p:sp>
        <p:nvSpPr>
          <p:cNvPr id="9" name="Tekstvak 8">
            <a:extLst>
              <a:ext uri="{FF2B5EF4-FFF2-40B4-BE49-F238E27FC236}">
                <a16:creationId xmlns:a16="http://schemas.microsoft.com/office/drawing/2014/main" id="{D88DF699-0E18-437E-A1CD-A1EEC81DB9E6}"/>
              </a:ext>
            </a:extLst>
          </p:cNvPr>
          <p:cNvSpPr txBox="1"/>
          <p:nvPr/>
        </p:nvSpPr>
        <p:spPr>
          <a:xfrm>
            <a:off x="6974096" y="2545934"/>
            <a:ext cx="296876" cy="383310"/>
          </a:xfrm>
          <a:prstGeom prst="rect">
            <a:avLst/>
          </a:prstGeom>
          <a:noFill/>
        </p:spPr>
        <p:txBody>
          <a:bodyPr wrap="none" rtlCol="0">
            <a:spAutoFit/>
          </a:bodyPr>
          <a:lstStyle/>
          <a:p>
            <a:r>
              <a:rPr lang="nl-BE" sz="1891" dirty="0"/>
              <a:t>?</a:t>
            </a:r>
          </a:p>
        </p:txBody>
      </p:sp>
      <p:grpSp>
        <p:nvGrpSpPr>
          <p:cNvPr id="26" name="Groep 25"/>
          <p:cNvGrpSpPr/>
          <p:nvPr/>
        </p:nvGrpSpPr>
        <p:grpSpPr>
          <a:xfrm>
            <a:off x="-32817" y="7971694"/>
            <a:ext cx="12863184" cy="1635521"/>
            <a:chOff x="-32817" y="7971694"/>
            <a:chExt cx="12863184" cy="1635521"/>
          </a:xfrm>
        </p:grpSpPr>
        <p:pic>
          <p:nvPicPr>
            <p:cNvPr id="36" name="Afbeelding 35">
              <a:extLst>
                <a:ext uri="{FF2B5EF4-FFF2-40B4-BE49-F238E27FC236}">
                  <a16:creationId xmlns:a16="http://schemas.microsoft.com/office/drawing/2014/main" id="{5D587940-3A88-4EA4-8500-D2C73E06FC52}"/>
                </a:ext>
              </a:extLst>
            </p:cNvPr>
            <p:cNvPicPr>
              <a:picLocks noChangeAspect="1"/>
            </p:cNvPicPr>
            <p:nvPr/>
          </p:nvPicPr>
          <p:blipFill>
            <a:blip r:embed="rId7"/>
            <a:stretch>
              <a:fillRect/>
            </a:stretch>
          </p:blipFill>
          <p:spPr>
            <a:xfrm>
              <a:off x="3245766" y="7976017"/>
              <a:ext cx="4141095" cy="1620428"/>
            </a:xfrm>
            <a:prstGeom prst="rect">
              <a:avLst/>
            </a:prstGeom>
          </p:spPr>
        </p:pic>
        <p:pic>
          <p:nvPicPr>
            <p:cNvPr id="37" name="Afbeelding 36">
              <a:extLst>
                <a:ext uri="{FF2B5EF4-FFF2-40B4-BE49-F238E27FC236}">
                  <a16:creationId xmlns:a16="http://schemas.microsoft.com/office/drawing/2014/main" id="{7FB04BBA-859E-4F1F-B582-0C43B7677908}"/>
                </a:ext>
              </a:extLst>
            </p:cNvPr>
            <p:cNvPicPr>
              <a:picLocks noChangeAspect="1"/>
            </p:cNvPicPr>
            <p:nvPr/>
          </p:nvPicPr>
          <p:blipFill>
            <a:blip r:embed="rId7"/>
            <a:stretch>
              <a:fillRect/>
            </a:stretch>
          </p:blipFill>
          <p:spPr>
            <a:xfrm>
              <a:off x="5410689" y="7972652"/>
              <a:ext cx="4141095" cy="1620428"/>
            </a:xfrm>
            <a:prstGeom prst="rect">
              <a:avLst/>
            </a:prstGeom>
          </p:spPr>
        </p:pic>
        <p:pic>
          <p:nvPicPr>
            <p:cNvPr id="38" name="Afbeelding 37">
              <a:extLst>
                <a:ext uri="{FF2B5EF4-FFF2-40B4-BE49-F238E27FC236}">
                  <a16:creationId xmlns:a16="http://schemas.microsoft.com/office/drawing/2014/main" id="{392DB563-8EA9-41FA-8C40-C82CFA03D4DF}"/>
                </a:ext>
              </a:extLst>
            </p:cNvPr>
            <p:cNvPicPr>
              <a:picLocks noChangeAspect="1"/>
            </p:cNvPicPr>
            <p:nvPr/>
          </p:nvPicPr>
          <p:blipFill>
            <a:blip r:embed="rId7"/>
            <a:stretch>
              <a:fillRect/>
            </a:stretch>
          </p:blipFill>
          <p:spPr>
            <a:xfrm>
              <a:off x="8689272" y="7971694"/>
              <a:ext cx="4141095" cy="1620428"/>
            </a:xfrm>
            <a:prstGeom prst="rect">
              <a:avLst/>
            </a:prstGeom>
          </p:spPr>
        </p:pic>
        <p:pic>
          <p:nvPicPr>
            <p:cNvPr id="39" name="Afbeelding 38">
              <a:extLst>
                <a:ext uri="{FF2B5EF4-FFF2-40B4-BE49-F238E27FC236}">
                  <a16:creationId xmlns:a16="http://schemas.microsoft.com/office/drawing/2014/main" id="{F13DE6A0-7CE6-4C91-ADDB-188922B43C64}"/>
                </a:ext>
              </a:extLst>
            </p:cNvPr>
            <p:cNvPicPr>
              <a:picLocks noChangeAspect="1"/>
            </p:cNvPicPr>
            <p:nvPr/>
          </p:nvPicPr>
          <p:blipFill>
            <a:blip r:embed="rId7"/>
            <a:stretch>
              <a:fillRect/>
            </a:stretch>
          </p:blipFill>
          <p:spPr>
            <a:xfrm>
              <a:off x="-32817" y="7986787"/>
              <a:ext cx="4141095" cy="1620428"/>
            </a:xfrm>
            <a:prstGeom prst="rect">
              <a:avLst/>
            </a:prstGeom>
          </p:spPr>
        </p:pic>
      </p:grpSp>
    </p:spTree>
    <p:extLst>
      <p:ext uri="{BB962C8B-B14F-4D97-AF65-F5344CB8AC3E}">
        <p14:creationId xmlns:p14="http://schemas.microsoft.com/office/powerpoint/2010/main" val="2291152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E164BF0-C41C-4DC3-8FF3-FA4F88D77E4F}"/>
              </a:ext>
            </a:extLst>
          </p:cNvPr>
          <p:cNvSpPr>
            <a:spLocks noGrp="1"/>
          </p:cNvSpPr>
          <p:nvPr>
            <p:ph idx="1"/>
          </p:nvPr>
        </p:nvSpPr>
        <p:spPr>
          <a:xfrm>
            <a:off x="880112" y="3117057"/>
            <a:ext cx="11041380" cy="2631821"/>
          </a:xfrm>
        </p:spPr>
        <p:txBody>
          <a:bodyPr vert="horz" lIns="96012" tIns="48007" rIns="96012" bIns="48007" rtlCol="0" anchor="t">
            <a:normAutofit/>
          </a:bodyPr>
          <a:lstStyle/>
          <a:p>
            <a:pPr marL="0" indent="0" algn="just">
              <a:spcAft>
                <a:spcPts val="1260"/>
              </a:spcAft>
              <a:buNone/>
            </a:pPr>
            <a:r>
              <a:rPr lang="nl-NL" sz="2400" dirty="0">
                <a:latin typeface="Verdana" panose="020B0604030504040204" pitchFamily="34" charset="0"/>
                <a:ea typeface="Verdana" panose="020B0604030504040204" pitchFamily="34" charset="0"/>
                <a:cs typeface="Verdana" panose="020B0604030504040204" pitchFamily="34" charset="0"/>
              </a:rPr>
              <a:t>Len kan Lena en Victor niet meer volgen. Hij begint een beetje moe te worden. Lena roept dat hij door moet stappen. Len loopt naar Lena en Victor toe, onderweg valt er van alles uit zijn broekzakken. Lena vraagt wat hij allemaal in zijn broekzakken heeft zitten. Len haalt stenen, takken, bladeren… uit zijn broekzak. </a:t>
            </a:r>
            <a:endParaRPr lang="nl-BE" sz="2400" dirty="0">
              <a:latin typeface="Verdana" panose="020B0604030504040204" pitchFamily="34" charset="0"/>
              <a:ea typeface="Times New Roman" panose="02020603050405020304" pitchFamily="18" charset="0"/>
              <a:cs typeface="Calibri" panose="020F0502020204030204" pitchFamily="34" charset="0"/>
            </a:endParaRPr>
          </a:p>
          <a:p>
            <a:pPr marL="0" indent="0" algn="just">
              <a:spcAft>
                <a:spcPts val="1260"/>
              </a:spcAft>
              <a:buNone/>
            </a:pPr>
            <a:r>
              <a:rPr lang="nl-NL" sz="2400" dirty="0">
                <a:latin typeface="Verdana"/>
                <a:ea typeface="Verdana"/>
                <a:cs typeface="Verdana" panose="020B0604030504040204" pitchFamily="34" charset="0"/>
              </a:rPr>
              <a:t>Ze kijken met hun </a:t>
            </a:r>
            <a:r>
              <a:rPr lang="nl-NL" sz="2400" b="1" dirty="0">
                <a:latin typeface="Verdana"/>
                <a:ea typeface="Verdana"/>
                <a:cs typeface="Verdana" panose="020B0604030504040204" pitchFamily="34" charset="0"/>
              </a:rPr>
              <a:t>levende bril </a:t>
            </a:r>
            <a:r>
              <a:rPr lang="nl-NL" sz="2400" dirty="0">
                <a:latin typeface="Verdana"/>
                <a:ea typeface="Verdana"/>
                <a:cs typeface="Verdana" panose="020B0604030504040204" pitchFamily="34" charset="0"/>
              </a:rPr>
              <a:t>naar het landschap.</a:t>
            </a:r>
            <a:endParaRPr lang="nl-BE" sz="2400" dirty="0">
              <a:latin typeface="Verdana"/>
              <a:ea typeface="Verdana"/>
              <a:cs typeface="Calibri" panose="020F0502020204030204" pitchFamily="34" charset="0"/>
            </a:endParaRPr>
          </a:p>
          <a:p>
            <a:endParaRPr lang="nl-BE" dirty="0"/>
          </a:p>
        </p:txBody>
      </p:sp>
    </p:spTree>
    <p:extLst>
      <p:ext uri="{BB962C8B-B14F-4D97-AF65-F5344CB8AC3E}">
        <p14:creationId xmlns:p14="http://schemas.microsoft.com/office/powerpoint/2010/main" val="23005550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hoek 25"/>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8" name="Groep 37"/>
          <p:cNvGrpSpPr/>
          <p:nvPr/>
        </p:nvGrpSpPr>
        <p:grpSpPr>
          <a:xfrm>
            <a:off x="-32817" y="7971694"/>
            <a:ext cx="12863184" cy="1635521"/>
            <a:chOff x="-32817" y="7971694"/>
            <a:chExt cx="12863184" cy="1635521"/>
          </a:xfrm>
        </p:grpSpPr>
        <p:pic>
          <p:nvPicPr>
            <p:cNvPr id="39" name="Afbeelding 38">
              <a:extLst>
                <a:ext uri="{FF2B5EF4-FFF2-40B4-BE49-F238E27FC236}">
                  <a16:creationId xmlns:a16="http://schemas.microsoft.com/office/drawing/2014/main" id="{5D587940-3A88-4EA4-8500-D2C73E06FC52}"/>
                </a:ext>
              </a:extLst>
            </p:cNvPr>
            <p:cNvPicPr>
              <a:picLocks noChangeAspect="1"/>
            </p:cNvPicPr>
            <p:nvPr/>
          </p:nvPicPr>
          <p:blipFill>
            <a:blip r:embed="rId2"/>
            <a:stretch>
              <a:fillRect/>
            </a:stretch>
          </p:blipFill>
          <p:spPr>
            <a:xfrm>
              <a:off x="3245766" y="7976017"/>
              <a:ext cx="4141095" cy="1620428"/>
            </a:xfrm>
            <a:prstGeom prst="rect">
              <a:avLst/>
            </a:prstGeom>
          </p:spPr>
        </p:pic>
        <p:pic>
          <p:nvPicPr>
            <p:cNvPr id="40" name="Afbeelding 39">
              <a:extLst>
                <a:ext uri="{FF2B5EF4-FFF2-40B4-BE49-F238E27FC236}">
                  <a16:creationId xmlns:a16="http://schemas.microsoft.com/office/drawing/2014/main" id="{7FB04BBA-859E-4F1F-B582-0C43B7677908}"/>
                </a:ext>
              </a:extLst>
            </p:cNvPr>
            <p:cNvPicPr>
              <a:picLocks noChangeAspect="1"/>
            </p:cNvPicPr>
            <p:nvPr/>
          </p:nvPicPr>
          <p:blipFill>
            <a:blip r:embed="rId2"/>
            <a:stretch>
              <a:fillRect/>
            </a:stretch>
          </p:blipFill>
          <p:spPr>
            <a:xfrm>
              <a:off x="5410689" y="7972652"/>
              <a:ext cx="4141095" cy="1620428"/>
            </a:xfrm>
            <a:prstGeom prst="rect">
              <a:avLst/>
            </a:prstGeom>
          </p:spPr>
        </p:pic>
        <p:pic>
          <p:nvPicPr>
            <p:cNvPr id="41" name="Afbeelding 40">
              <a:extLst>
                <a:ext uri="{FF2B5EF4-FFF2-40B4-BE49-F238E27FC236}">
                  <a16:creationId xmlns:a16="http://schemas.microsoft.com/office/drawing/2014/main" id="{392DB563-8EA9-41FA-8C40-C82CFA03D4DF}"/>
                </a:ext>
              </a:extLst>
            </p:cNvPr>
            <p:cNvPicPr>
              <a:picLocks noChangeAspect="1"/>
            </p:cNvPicPr>
            <p:nvPr/>
          </p:nvPicPr>
          <p:blipFill>
            <a:blip r:embed="rId2"/>
            <a:stretch>
              <a:fillRect/>
            </a:stretch>
          </p:blipFill>
          <p:spPr>
            <a:xfrm>
              <a:off x="8689272" y="7971694"/>
              <a:ext cx="4141095" cy="1620428"/>
            </a:xfrm>
            <a:prstGeom prst="rect">
              <a:avLst/>
            </a:prstGeom>
          </p:spPr>
        </p:pic>
        <p:pic>
          <p:nvPicPr>
            <p:cNvPr id="42" name="Afbeelding 41">
              <a:extLst>
                <a:ext uri="{FF2B5EF4-FFF2-40B4-BE49-F238E27FC236}">
                  <a16:creationId xmlns:a16="http://schemas.microsoft.com/office/drawing/2014/main" id="{F13DE6A0-7CE6-4C91-ADDB-188922B43C64}"/>
                </a:ext>
              </a:extLst>
            </p:cNvPr>
            <p:cNvPicPr>
              <a:picLocks noChangeAspect="1"/>
            </p:cNvPicPr>
            <p:nvPr/>
          </p:nvPicPr>
          <p:blipFill>
            <a:blip r:embed="rId2"/>
            <a:stretch>
              <a:fillRect/>
            </a:stretch>
          </p:blipFill>
          <p:spPr>
            <a:xfrm>
              <a:off x="-32817" y="7986787"/>
              <a:ext cx="4141095" cy="1620428"/>
            </a:xfrm>
            <a:prstGeom prst="rect">
              <a:avLst/>
            </a:prstGeom>
          </p:spPr>
        </p:pic>
      </p:gr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p:txBody>
          <a:bodyPr/>
          <a:lstStyle/>
          <a:p>
            <a:endParaRPr lang="nl-BE" dirty="0"/>
          </a:p>
        </p:txBody>
      </p:sp>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43515" y="4793099"/>
            <a:ext cx="1761252" cy="3160478"/>
          </a:xfrm>
          <a:prstGeom prst="rect">
            <a:avLst/>
          </a:prstGeom>
          <a:scene3d>
            <a:camera prst="perspectiveHeroicExtremeLeftFacing"/>
            <a:lightRig rig="threePt" dir="t"/>
          </a:scene3d>
        </p:spPr>
      </p:pic>
      <p:pic>
        <p:nvPicPr>
          <p:cNvPr id="21" name="Afbeelding 20">
            <a:extLst>
              <a:ext uri="{FF2B5EF4-FFF2-40B4-BE49-F238E27FC236}">
                <a16:creationId xmlns:a16="http://schemas.microsoft.com/office/drawing/2014/main" id="{D7ABFE2E-889E-429B-9F6B-0AE0C5F03E75}"/>
              </a:ext>
            </a:extLst>
          </p:cNvPr>
          <p:cNvPicPr>
            <a:picLocks noChangeAspect="1"/>
          </p:cNvPicPr>
          <p:nvPr/>
        </p:nvPicPr>
        <p:blipFill>
          <a:blip r:embed="rId4"/>
          <a:stretch>
            <a:fillRect/>
          </a:stretch>
        </p:blipFill>
        <p:spPr>
          <a:xfrm rot="10800000">
            <a:off x="880110" y="1022851"/>
            <a:ext cx="1837873" cy="1164262"/>
          </a:xfrm>
          <a:prstGeom prst="rect">
            <a:avLst/>
          </a:prstGeom>
        </p:spPr>
      </p:pic>
      <p:pic>
        <p:nvPicPr>
          <p:cNvPr id="23" name="Afbeelding 22" descr="Afbeelding met donker, accessoire&#10;&#10;Automatisch gegenereerde beschrijving">
            <a:extLst>
              <a:ext uri="{FF2B5EF4-FFF2-40B4-BE49-F238E27FC236}">
                <a16:creationId xmlns:a16="http://schemas.microsoft.com/office/drawing/2014/main" id="{6C8627F8-AECF-41F8-AF63-5BFF731092F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867725">
            <a:off x="10162417" y="3623268"/>
            <a:ext cx="2272932" cy="2052845"/>
          </a:xfrm>
          <a:prstGeom prst="rect">
            <a:avLst/>
          </a:prstGeom>
        </p:spPr>
      </p:pic>
      <p:pic>
        <p:nvPicPr>
          <p:cNvPr id="37" name="Picture 4">
            <a:extLst>
              <a:ext uri="{FF2B5EF4-FFF2-40B4-BE49-F238E27FC236}">
                <a16:creationId xmlns:a16="http://schemas.microsoft.com/office/drawing/2014/main" id="{5BE7D1E7-3677-48CF-82C4-5FE9EB3AD4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890" y="6234641"/>
            <a:ext cx="423531" cy="54598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A2A98B84-CC4B-4CA4-AEC0-253FC67D76A3}"/>
              </a:ext>
            </a:extLst>
          </p:cNvPr>
          <p:cNvPicPr>
            <a:picLocks noChangeAspect="1"/>
          </p:cNvPicPr>
          <p:nvPr/>
        </p:nvPicPr>
        <p:blipFill>
          <a:blip r:embed="rId7"/>
          <a:stretch>
            <a:fillRect/>
          </a:stretch>
        </p:blipFill>
        <p:spPr>
          <a:xfrm>
            <a:off x="8555471" y="3972859"/>
            <a:ext cx="424212" cy="778546"/>
          </a:xfrm>
          <a:prstGeom prst="rect">
            <a:avLst/>
          </a:prstGeom>
        </p:spPr>
      </p:pic>
      <p:sp>
        <p:nvSpPr>
          <p:cNvPr id="36" name="Tekstballon: ovaal 35">
            <a:extLst>
              <a:ext uri="{FF2B5EF4-FFF2-40B4-BE49-F238E27FC236}">
                <a16:creationId xmlns:a16="http://schemas.microsoft.com/office/drawing/2014/main" id="{1DC904EA-B14D-441F-988C-4071C8BE1FB1}"/>
              </a:ext>
            </a:extLst>
          </p:cNvPr>
          <p:cNvSpPr/>
          <p:nvPr/>
        </p:nvSpPr>
        <p:spPr>
          <a:xfrm flipH="1">
            <a:off x="7646598" y="3810217"/>
            <a:ext cx="2213772" cy="1188722"/>
          </a:xfrm>
          <a:prstGeom prst="wedgeEllipseCallou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91" dirty="0"/>
          </a:p>
        </p:txBody>
      </p:sp>
      <p:pic>
        <p:nvPicPr>
          <p:cNvPr id="1028" name="Picture 4">
            <a:extLst>
              <a:ext uri="{FF2B5EF4-FFF2-40B4-BE49-F238E27FC236}">
                <a16:creationId xmlns:a16="http://schemas.microsoft.com/office/drawing/2014/main" id="{EF0DB99C-85D9-4EB2-A467-6136D421B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8536" y="6288007"/>
            <a:ext cx="516029" cy="5160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4EEE72-4471-4D7E-B6F0-F35346D59E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3397" y="6554239"/>
            <a:ext cx="580106" cy="452763"/>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79CAAF11-E4B8-4722-AF74-BFB6B3CEE5ED}"/>
              </a:ext>
            </a:extLst>
          </p:cNvPr>
          <p:cNvPicPr>
            <a:picLocks noChangeAspect="1"/>
          </p:cNvPicPr>
          <p:nvPr/>
        </p:nvPicPr>
        <p:blipFill>
          <a:blip r:embed="rId9"/>
          <a:stretch>
            <a:fillRect/>
          </a:stretch>
        </p:blipFill>
        <p:spPr>
          <a:xfrm>
            <a:off x="4006664" y="6600238"/>
            <a:ext cx="405533" cy="265827"/>
          </a:xfrm>
          <a:prstGeom prst="rect">
            <a:avLst/>
          </a:prstGeom>
        </p:spPr>
      </p:pic>
      <p:pic>
        <p:nvPicPr>
          <p:cNvPr id="31" name="Afbeelding 30" descr="Afbeelding met tekst&#10;&#10;Automatisch gegenereerde beschrijving">
            <a:extLst>
              <a:ext uri="{FF2B5EF4-FFF2-40B4-BE49-F238E27FC236}">
                <a16:creationId xmlns:a16="http://schemas.microsoft.com/office/drawing/2014/main" id="{FE534C34-9D5D-493A-B2ED-4F2E9B8824A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767316" y="4998939"/>
            <a:ext cx="1205889" cy="2486954"/>
          </a:xfrm>
          <a:prstGeom prst="rect">
            <a:avLst/>
          </a:prstGeom>
          <a:effectLst/>
          <a:scene3d>
            <a:camera prst="perspectiveHeroicExtremeLeftFacing"/>
            <a:lightRig rig="threePt" dir="t"/>
          </a:scene3d>
        </p:spPr>
      </p:pic>
    </p:spTree>
    <p:extLst>
      <p:ext uri="{BB962C8B-B14F-4D97-AF65-F5344CB8AC3E}">
        <p14:creationId xmlns:p14="http://schemas.microsoft.com/office/powerpoint/2010/main" val="2355879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7B7C0A5-C99A-4FCC-8B4D-947BE95D7EDA}"/>
              </a:ext>
            </a:extLst>
          </p:cNvPr>
          <p:cNvSpPr>
            <a:spLocks noGrp="1"/>
          </p:cNvSpPr>
          <p:nvPr>
            <p:ph idx="1"/>
          </p:nvPr>
        </p:nvSpPr>
        <p:spPr>
          <a:xfrm>
            <a:off x="880112" y="3117056"/>
            <a:ext cx="11041380" cy="3488281"/>
          </a:xfrm>
        </p:spPr>
        <p:txBody>
          <a:bodyPr/>
          <a:lstStyle/>
          <a:p>
            <a:pPr marL="0" indent="0" algn="just">
              <a:spcAft>
                <a:spcPts val="1260"/>
              </a:spcAft>
              <a:buNone/>
            </a:pPr>
            <a:r>
              <a:rPr lang="nl-NL" sz="2400" dirty="0">
                <a:latin typeface="Verdana" panose="020B0604030504040204" pitchFamily="34" charset="0"/>
                <a:ea typeface="Verdana" panose="020B0604030504040204" pitchFamily="34" charset="0"/>
                <a:cs typeface="Verdana" panose="020B0604030504040204" pitchFamily="34" charset="0"/>
              </a:rPr>
              <a:t>Len struikelt over een steen, hij is er boos op. Hij raapt de steen op en gooit hem weg, richting het water. Ze horen een luide plons. Ze kijken waar het geluid vandaan komt. Lena wil het ook graag proberen. </a:t>
            </a:r>
            <a:endParaRPr lang="nl-BE" sz="2400" dirty="0">
              <a:latin typeface="Verdana" panose="020B0604030504040204" pitchFamily="34" charset="0"/>
              <a:ea typeface="Times New Roman" panose="02020603050405020304" pitchFamily="18" charset="0"/>
              <a:cs typeface="Calibri" panose="020F0502020204030204" pitchFamily="34" charset="0"/>
            </a:endParaRPr>
          </a:p>
          <a:p>
            <a:pPr marL="0" indent="0" algn="just">
              <a:spcAft>
                <a:spcPts val="1260"/>
              </a:spcAft>
              <a:buNone/>
            </a:pPr>
            <a:r>
              <a:rPr lang="nl-NL" sz="2400" dirty="0">
                <a:latin typeface="Verdana" panose="020B0604030504040204" pitchFamily="34" charset="0"/>
                <a:ea typeface="Verdana" panose="020B0604030504040204" pitchFamily="34" charset="0"/>
                <a:cs typeface="Verdana" panose="020B0604030504040204" pitchFamily="34" charset="0"/>
              </a:rPr>
              <a:t>Ze kijken met hun </a:t>
            </a:r>
            <a:r>
              <a:rPr lang="nl-NL" sz="2400" b="1" dirty="0">
                <a:latin typeface="Verdana" panose="020B0604030504040204" pitchFamily="34" charset="0"/>
                <a:ea typeface="Verdana" panose="020B0604030504040204" pitchFamily="34" charset="0"/>
                <a:cs typeface="Verdana" panose="020B0604030504040204" pitchFamily="34" charset="0"/>
              </a:rPr>
              <a:t>levende bril </a:t>
            </a:r>
            <a:r>
              <a:rPr lang="nl-NL" sz="2400" dirty="0">
                <a:latin typeface="Verdana" panose="020B0604030504040204" pitchFamily="34" charset="0"/>
                <a:ea typeface="Verdana" panose="020B0604030504040204" pitchFamily="34" charset="0"/>
                <a:cs typeface="Verdana" panose="020B0604030504040204" pitchFamily="34" charset="0"/>
              </a:rPr>
              <a:t>naar het landschap.</a:t>
            </a:r>
            <a:endParaRPr lang="nl-BE" sz="2400" dirty="0">
              <a:latin typeface="Verdana" panose="020B0604030504040204" pitchFamily="34" charset="0"/>
              <a:ea typeface="Times New Roman" panose="02020603050405020304" pitchFamily="18" charset="0"/>
              <a:cs typeface="Calibri" panose="020F0502020204030204" pitchFamily="34" charset="0"/>
            </a:endParaRPr>
          </a:p>
          <a:p>
            <a:endParaRPr lang="nl-BE" dirty="0"/>
          </a:p>
        </p:txBody>
      </p:sp>
    </p:spTree>
    <p:extLst>
      <p:ext uri="{BB962C8B-B14F-4D97-AF65-F5344CB8AC3E}">
        <p14:creationId xmlns:p14="http://schemas.microsoft.com/office/powerpoint/2010/main" val="1087798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21"/>
          <p:cNvSpPr/>
          <p:nvPr/>
        </p:nvSpPr>
        <p:spPr>
          <a:xfrm>
            <a:off x="-561474" y="-144379"/>
            <a:ext cx="15120000" cy="974557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4" name="Groep 23"/>
          <p:cNvGrpSpPr/>
          <p:nvPr/>
        </p:nvGrpSpPr>
        <p:grpSpPr>
          <a:xfrm>
            <a:off x="-32817" y="7971694"/>
            <a:ext cx="12863184" cy="1635521"/>
            <a:chOff x="-32817" y="7971694"/>
            <a:chExt cx="12863184" cy="1635521"/>
          </a:xfrm>
        </p:grpSpPr>
        <p:pic>
          <p:nvPicPr>
            <p:cNvPr id="26" name="Afbeelding 25">
              <a:extLst>
                <a:ext uri="{FF2B5EF4-FFF2-40B4-BE49-F238E27FC236}">
                  <a16:creationId xmlns:a16="http://schemas.microsoft.com/office/drawing/2014/main" id="{5D587940-3A88-4EA4-8500-D2C73E06FC52}"/>
                </a:ext>
              </a:extLst>
            </p:cNvPr>
            <p:cNvPicPr>
              <a:picLocks noChangeAspect="1"/>
            </p:cNvPicPr>
            <p:nvPr/>
          </p:nvPicPr>
          <p:blipFill>
            <a:blip r:embed="rId2"/>
            <a:stretch>
              <a:fillRect/>
            </a:stretch>
          </p:blipFill>
          <p:spPr>
            <a:xfrm>
              <a:off x="3245766" y="7976017"/>
              <a:ext cx="4141095" cy="1620428"/>
            </a:xfrm>
            <a:prstGeom prst="rect">
              <a:avLst/>
            </a:prstGeom>
          </p:spPr>
        </p:pic>
        <p:pic>
          <p:nvPicPr>
            <p:cNvPr id="36" name="Afbeelding 35">
              <a:extLst>
                <a:ext uri="{FF2B5EF4-FFF2-40B4-BE49-F238E27FC236}">
                  <a16:creationId xmlns:a16="http://schemas.microsoft.com/office/drawing/2014/main" id="{7FB04BBA-859E-4F1F-B582-0C43B7677908}"/>
                </a:ext>
              </a:extLst>
            </p:cNvPr>
            <p:cNvPicPr>
              <a:picLocks noChangeAspect="1"/>
            </p:cNvPicPr>
            <p:nvPr/>
          </p:nvPicPr>
          <p:blipFill>
            <a:blip r:embed="rId2"/>
            <a:stretch>
              <a:fillRect/>
            </a:stretch>
          </p:blipFill>
          <p:spPr>
            <a:xfrm>
              <a:off x="5410689" y="7972652"/>
              <a:ext cx="4141095" cy="1620428"/>
            </a:xfrm>
            <a:prstGeom prst="rect">
              <a:avLst/>
            </a:prstGeom>
          </p:spPr>
        </p:pic>
        <p:pic>
          <p:nvPicPr>
            <p:cNvPr id="37" name="Afbeelding 36">
              <a:extLst>
                <a:ext uri="{FF2B5EF4-FFF2-40B4-BE49-F238E27FC236}">
                  <a16:creationId xmlns:a16="http://schemas.microsoft.com/office/drawing/2014/main" id="{392DB563-8EA9-41FA-8C40-C82CFA03D4DF}"/>
                </a:ext>
              </a:extLst>
            </p:cNvPr>
            <p:cNvPicPr>
              <a:picLocks noChangeAspect="1"/>
            </p:cNvPicPr>
            <p:nvPr/>
          </p:nvPicPr>
          <p:blipFill>
            <a:blip r:embed="rId2"/>
            <a:stretch>
              <a:fillRect/>
            </a:stretch>
          </p:blipFill>
          <p:spPr>
            <a:xfrm>
              <a:off x="8689272" y="7971694"/>
              <a:ext cx="4141095" cy="1620428"/>
            </a:xfrm>
            <a:prstGeom prst="rect">
              <a:avLst/>
            </a:prstGeom>
          </p:spPr>
        </p:pic>
        <p:pic>
          <p:nvPicPr>
            <p:cNvPr id="38" name="Afbeelding 37">
              <a:extLst>
                <a:ext uri="{FF2B5EF4-FFF2-40B4-BE49-F238E27FC236}">
                  <a16:creationId xmlns:a16="http://schemas.microsoft.com/office/drawing/2014/main" id="{F13DE6A0-7CE6-4C91-ADDB-188922B43C64}"/>
                </a:ext>
              </a:extLst>
            </p:cNvPr>
            <p:cNvPicPr>
              <a:picLocks noChangeAspect="1"/>
            </p:cNvPicPr>
            <p:nvPr/>
          </p:nvPicPr>
          <p:blipFill>
            <a:blip r:embed="rId2"/>
            <a:stretch>
              <a:fillRect/>
            </a:stretch>
          </p:blipFill>
          <p:spPr>
            <a:xfrm>
              <a:off x="-32817" y="7986787"/>
              <a:ext cx="4141095" cy="1620428"/>
            </a:xfrm>
            <a:prstGeom prst="rect">
              <a:avLst/>
            </a:prstGeom>
          </p:spPr>
        </p:pic>
      </p:grpSp>
      <p:sp>
        <p:nvSpPr>
          <p:cNvPr id="2" name="Titel 1">
            <a:extLst>
              <a:ext uri="{FF2B5EF4-FFF2-40B4-BE49-F238E27FC236}">
                <a16:creationId xmlns:a16="http://schemas.microsoft.com/office/drawing/2014/main" id="{0CFB9633-E6CC-4A3A-8F9D-F02D67320E61}"/>
              </a:ext>
            </a:extLst>
          </p:cNvPr>
          <p:cNvSpPr>
            <a:spLocks noGrp="1"/>
          </p:cNvSpPr>
          <p:nvPr>
            <p:ph type="title"/>
          </p:nvPr>
        </p:nvSpPr>
        <p:spPr/>
        <p:txBody>
          <a:bodyPr/>
          <a:lstStyle/>
          <a:p>
            <a:endParaRPr lang="nl-BE" dirty="0"/>
          </a:p>
        </p:txBody>
      </p:sp>
      <p:pic>
        <p:nvPicPr>
          <p:cNvPr id="21" name="Afbeelding 20">
            <a:extLst>
              <a:ext uri="{FF2B5EF4-FFF2-40B4-BE49-F238E27FC236}">
                <a16:creationId xmlns:a16="http://schemas.microsoft.com/office/drawing/2014/main" id="{D7ABFE2E-889E-429B-9F6B-0AE0C5F03E75}"/>
              </a:ext>
            </a:extLst>
          </p:cNvPr>
          <p:cNvPicPr>
            <a:picLocks noChangeAspect="1"/>
          </p:cNvPicPr>
          <p:nvPr/>
        </p:nvPicPr>
        <p:blipFill>
          <a:blip r:embed="rId3"/>
          <a:stretch>
            <a:fillRect/>
          </a:stretch>
        </p:blipFill>
        <p:spPr>
          <a:xfrm rot="10800000">
            <a:off x="880110" y="973546"/>
            <a:ext cx="1895277" cy="1200627"/>
          </a:xfrm>
          <a:prstGeom prst="rect">
            <a:avLst/>
          </a:prstGeom>
        </p:spPr>
      </p:pic>
      <p:pic>
        <p:nvPicPr>
          <p:cNvPr id="31" name="Afbeelding 30" descr="Afbeelding met tekst&#10;&#10;Automatisch gegenereerde beschrijving">
            <a:extLst>
              <a:ext uri="{FF2B5EF4-FFF2-40B4-BE49-F238E27FC236}">
                <a16:creationId xmlns:a16="http://schemas.microsoft.com/office/drawing/2014/main" id="{FE534C34-9D5D-493A-B2ED-4F2E9B8824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806349">
            <a:off x="3118683" y="4296241"/>
            <a:ext cx="1644377" cy="3391269"/>
          </a:xfrm>
          <a:prstGeom prst="rect">
            <a:avLst/>
          </a:prstGeom>
          <a:effectLst/>
          <a:scene3d>
            <a:camera prst="perspectiveContrastingRightFacing"/>
            <a:lightRig rig="threePt" dir="t"/>
          </a:scene3d>
        </p:spPr>
      </p:pic>
      <p:pic>
        <p:nvPicPr>
          <p:cNvPr id="23" name="Afbeelding 22" descr="Afbeelding met donker, accessoire&#10;&#10;Automatisch gegenereerde beschrijving">
            <a:extLst>
              <a:ext uri="{FF2B5EF4-FFF2-40B4-BE49-F238E27FC236}">
                <a16:creationId xmlns:a16="http://schemas.microsoft.com/office/drawing/2014/main" id="{6C8627F8-AECF-41F8-AF63-5BFF731092F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867725">
            <a:off x="9043359" y="2391228"/>
            <a:ext cx="2272932" cy="2052845"/>
          </a:xfrm>
          <a:prstGeom prst="rect">
            <a:avLst/>
          </a:prstGeom>
        </p:spPr>
      </p:pic>
      <p:pic>
        <p:nvPicPr>
          <p:cNvPr id="11" name="Afbeelding 10">
            <a:extLst>
              <a:ext uri="{FF2B5EF4-FFF2-40B4-BE49-F238E27FC236}">
                <a16:creationId xmlns:a16="http://schemas.microsoft.com/office/drawing/2014/main" id="{79CAAF11-E4B8-4722-AF74-BFB6B3CEE5ED}"/>
              </a:ext>
            </a:extLst>
          </p:cNvPr>
          <p:cNvPicPr>
            <a:picLocks noChangeAspect="1"/>
          </p:cNvPicPr>
          <p:nvPr/>
        </p:nvPicPr>
        <p:blipFill>
          <a:blip r:embed="rId6"/>
          <a:stretch>
            <a:fillRect/>
          </a:stretch>
        </p:blipFill>
        <p:spPr>
          <a:xfrm>
            <a:off x="3317342" y="6772840"/>
            <a:ext cx="1235659" cy="809976"/>
          </a:xfrm>
          <a:prstGeom prst="rect">
            <a:avLst/>
          </a:prstGeom>
        </p:spPr>
      </p:pic>
      <p:pic>
        <p:nvPicPr>
          <p:cNvPr id="4" name="Afbeelding 3">
            <a:extLst>
              <a:ext uri="{FF2B5EF4-FFF2-40B4-BE49-F238E27FC236}">
                <a16:creationId xmlns:a16="http://schemas.microsoft.com/office/drawing/2014/main" id="{791FB4BD-8263-4D92-8DDE-66BD614D0C78}"/>
              </a:ext>
            </a:extLst>
          </p:cNvPr>
          <p:cNvPicPr>
            <a:picLocks noChangeAspect="1"/>
          </p:cNvPicPr>
          <p:nvPr/>
        </p:nvPicPr>
        <p:blipFill>
          <a:blip r:embed="rId7"/>
          <a:stretch>
            <a:fillRect/>
          </a:stretch>
        </p:blipFill>
        <p:spPr>
          <a:xfrm>
            <a:off x="4979029" y="4396584"/>
            <a:ext cx="5224963" cy="1474186"/>
          </a:xfrm>
          <a:prstGeom prst="rect">
            <a:avLst/>
          </a:prstGeom>
        </p:spPr>
      </p:pic>
      <p:pic>
        <p:nvPicPr>
          <p:cNvPr id="29" name="Afbeelding 28" descr="Afbeelding met tekst&#10;&#10;Automatisch gegenereerde beschrijving">
            <a:extLst>
              <a:ext uri="{FF2B5EF4-FFF2-40B4-BE49-F238E27FC236}">
                <a16:creationId xmlns:a16="http://schemas.microsoft.com/office/drawing/2014/main" id="{0D21E8E9-A03D-4666-90FC-90C4E5F2A37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31041">
            <a:off x="8575843" y="4536240"/>
            <a:ext cx="1761252" cy="3160478"/>
          </a:xfrm>
          <a:prstGeom prst="rect">
            <a:avLst/>
          </a:prstGeom>
          <a:scene3d>
            <a:camera prst="perspectiveContrastingRightFacing"/>
            <a:lightRig rig="threePt" dir="t"/>
          </a:scene3d>
        </p:spPr>
      </p:pic>
    </p:spTree>
    <p:extLst>
      <p:ext uri="{BB962C8B-B14F-4D97-AF65-F5344CB8AC3E}">
        <p14:creationId xmlns:p14="http://schemas.microsoft.com/office/powerpoint/2010/main" val="2021224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TotalTime>
  <Words>488</Words>
  <Application>Microsoft Office PowerPoint</Application>
  <PresentationFormat>A3 (297 x 420 mm)</PresentationFormat>
  <Paragraphs>14</Paragraphs>
  <Slides>13</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13</vt:i4>
      </vt:variant>
    </vt:vector>
  </HeadingPairs>
  <TitlesOfParts>
    <vt:vector size="19" baseType="lpstr">
      <vt:lpstr>Arial</vt:lpstr>
      <vt:lpstr>Calibri</vt:lpstr>
      <vt:lpstr>Calibri Light</vt:lpstr>
      <vt:lpstr>Times New Roman</vt:lpstr>
      <vt:lpstr>Verdana</vt:lpstr>
      <vt:lpstr>Kantoorthema</vt:lpstr>
      <vt:lpstr>PowerPoint-presentatie</vt:lpstr>
      <vt:lpstr>PowerPoint-presentatie</vt:lpstr>
      <vt:lpstr>PowerPoint-presentatie</vt:lpstr>
      <vt:lpstr>Len haalt zijn neus op en ruikt iets heel speciaal. Lena vraagt wat Len ruikt, maar hij kan hier niet op antwoorden. Samen gaan ze op zoek waar de geur vandaan komt.    Ze kijken met hun seizoenenbril naar het landschap.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Wim Dooms</dc:creator>
  <cp:lastModifiedBy>MARIS Sophie</cp:lastModifiedBy>
  <cp:revision>28</cp:revision>
  <dcterms:created xsi:type="dcterms:W3CDTF">2022-03-20T14:39:03Z</dcterms:created>
  <dcterms:modified xsi:type="dcterms:W3CDTF">2022-09-22T13:58:42Z</dcterms:modified>
</cp:coreProperties>
</file>