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80" r:id="rId5"/>
    <p:sldId id="256" r:id="rId6"/>
    <p:sldId id="274" r:id="rId7"/>
    <p:sldId id="257" r:id="rId8"/>
    <p:sldId id="275" r:id="rId9"/>
    <p:sldId id="258" r:id="rId10"/>
    <p:sldId id="276" r:id="rId11"/>
    <p:sldId id="259" r:id="rId12"/>
    <p:sldId id="277" r:id="rId13"/>
    <p:sldId id="260" r:id="rId14"/>
    <p:sldId id="278" r:id="rId15"/>
    <p:sldId id="261" r:id="rId16"/>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A763F-4D56-2F0C-CB1B-FC326F535917}" v="6" dt="2022-06-13T08:54:31.579"/>
    <p1510:client id="{92570219-2D7E-C49B-1B54-A0E465E6474C}" v="17" dt="2022-06-14T10:09:47.065"/>
    <p1510:client id="{DC95048B-5254-493C-A815-97023E466684}" v="84" dt="2022-06-11T15:25:55.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varScale="1">
        <p:scale>
          <a:sx n="76" d="100"/>
          <a:sy n="76" d="100"/>
        </p:scale>
        <p:origin x="124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Bartels" userId="S::r0755782@student.thomasmore.be::c6adb313-5fa0-4a52-91f5-bd351c6f4d17" providerId="AD" clId="Web-{7E4A763F-4D56-2F0C-CB1B-FC326F535917}"/>
    <pc:docChg chg="modSld">
      <pc:chgData name="Amber Bartels" userId="S::r0755782@student.thomasmore.be::c6adb313-5fa0-4a52-91f5-bd351c6f4d17" providerId="AD" clId="Web-{7E4A763F-4D56-2F0C-CB1B-FC326F535917}" dt="2022-06-13T08:54:31.579" v="5" actId="20577"/>
      <pc:docMkLst>
        <pc:docMk/>
      </pc:docMkLst>
      <pc:sldChg chg="modSp">
        <pc:chgData name="Amber Bartels" userId="S::r0755782@student.thomasmore.be::c6adb313-5fa0-4a52-91f5-bd351c6f4d17" providerId="AD" clId="Web-{7E4A763F-4D56-2F0C-CB1B-FC326F535917}" dt="2022-06-13T08:51:14.802" v="2" actId="20577"/>
        <pc:sldMkLst>
          <pc:docMk/>
          <pc:sldMk cId="2962560780" sldId="257"/>
        </pc:sldMkLst>
        <pc:spChg chg="mod">
          <ac:chgData name="Amber Bartels" userId="S::r0755782@student.thomasmore.be::c6adb313-5fa0-4a52-91f5-bd351c6f4d17" providerId="AD" clId="Web-{7E4A763F-4D56-2F0C-CB1B-FC326F535917}" dt="2022-06-13T08:51:14.802" v="2" actId="20577"/>
          <ac:spMkLst>
            <pc:docMk/>
            <pc:sldMk cId="2962560780" sldId="257"/>
            <ac:spMk id="3" creationId="{FC6DD981-FFF1-405D-99BB-DEE5C73BB138}"/>
          </ac:spMkLst>
        </pc:spChg>
      </pc:sldChg>
      <pc:sldChg chg="modSp">
        <pc:chgData name="Amber Bartels" userId="S::r0755782@student.thomasmore.be::c6adb313-5fa0-4a52-91f5-bd351c6f4d17" providerId="AD" clId="Web-{7E4A763F-4D56-2F0C-CB1B-FC326F535917}" dt="2022-06-13T08:52:26.790" v="4" actId="20577"/>
        <pc:sldMkLst>
          <pc:docMk/>
          <pc:sldMk cId="2899717726" sldId="259"/>
        </pc:sldMkLst>
        <pc:spChg chg="mod">
          <ac:chgData name="Amber Bartels" userId="S::r0755782@student.thomasmore.be::c6adb313-5fa0-4a52-91f5-bd351c6f4d17" providerId="AD" clId="Web-{7E4A763F-4D56-2F0C-CB1B-FC326F535917}" dt="2022-06-13T08:52:26.790" v="4" actId="20577"/>
          <ac:spMkLst>
            <pc:docMk/>
            <pc:sldMk cId="2899717726" sldId="259"/>
            <ac:spMk id="3" creationId="{8FC394B0-F8B0-42E7-8499-E86E073C720A}"/>
          </ac:spMkLst>
        </pc:spChg>
      </pc:sldChg>
      <pc:sldChg chg="modSp">
        <pc:chgData name="Amber Bartels" userId="S::r0755782@student.thomasmore.be::c6adb313-5fa0-4a52-91f5-bd351c6f4d17" providerId="AD" clId="Web-{7E4A763F-4D56-2F0C-CB1B-FC326F535917}" dt="2022-06-13T08:54:31.579" v="5" actId="20577"/>
        <pc:sldMkLst>
          <pc:docMk/>
          <pc:sldMk cId="1141085621" sldId="261"/>
        </pc:sldMkLst>
        <pc:spChg chg="mod">
          <ac:chgData name="Amber Bartels" userId="S::r0755782@student.thomasmore.be::c6adb313-5fa0-4a52-91f5-bd351c6f4d17" providerId="AD" clId="Web-{7E4A763F-4D56-2F0C-CB1B-FC326F535917}" dt="2022-06-13T08:54:31.579" v="5" actId="20577"/>
          <ac:spMkLst>
            <pc:docMk/>
            <pc:sldMk cId="1141085621" sldId="261"/>
            <ac:spMk id="3" creationId="{02B23F24-3038-4ED6-B5D2-67A037C47A04}"/>
          </ac:spMkLst>
        </pc:spChg>
      </pc:sldChg>
    </pc:docChg>
  </pc:docChgLst>
  <pc:docChgLst>
    <pc:chgData name="Sara Jacobs" userId="S::r0808291@student.thomasmore.be::47c611fe-fa71-4434-992d-426af599d96d" providerId="AD" clId="Web-{92570219-2D7E-C49B-1B54-A0E465E6474C}"/>
    <pc:docChg chg="modSld">
      <pc:chgData name="Sara Jacobs" userId="S::r0808291@student.thomasmore.be::47c611fe-fa71-4434-992d-426af599d96d" providerId="AD" clId="Web-{92570219-2D7E-C49B-1B54-A0E465E6474C}" dt="2022-06-14T10:09:47.065" v="16" actId="1076"/>
      <pc:docMkLst>
        <pc:docMk/>
      </pc:docMkLst>
      <pc:sldChg chg="modSp">
        <pc:chgData name="Sara Jacobs" userId="S::r0808291@student.thomasmore.be::47c611fe-fa71-4434-992d-426af599d96d" providerId="AD" clId="Web-{92570219-2D7E-C49B-1B54-A0E465E6474C}" dt="2022-06-14T10:08:22.653" v="4" actId="1076"/>
        <pc:sldMkLst>
          <pc:docMk/>
          <pc:sldMk cId="90783263" sldId="256"/>
        </pc:sldMkLst>
        <pc:spChg chg="mod">
          <ac:chgData name="Sara Jacobs" userId="S::r0808291@student.thomasmore.be::47c611fe-fa71-4434-992d-426af599d96d" providerId="AD" clId="Web-{92570219-2D7E-C49B-1B54-A0E465E6474C}" dt="2022-06-14T10:08:22.653" v="4" actId="1076"/>
          <ac:spMkLst>
            <pc:docMk/>
            <pc:sldMk cId="90783263" sldId="256"/>
            <ac:spMk id="5" creationId="{7CE9A76D-6C76-48D3-9882-7979EF1F7802}"/>
          </ac:spMkLst>
        </pc:spChg>
      </pc:sldChg>
      <pc:sldChg chg="modSp">
        <pc:chgData name="Sara Jacobs" userId="S::r0808291@student.thomasmore.be::47c611fe-fa71-4434-992d-426af599d96d" providerId="AD" clId="Web-{92570219-2D7E-C49B-1B54-A0E465E6474C}" dt="2022-06-14T10:08:12.387" v="3" actId="688"/>
        <pc:sldMkLst>
          <pc:docMk/>
          <pc:sldMk cId="2962560780" sldId="257"/>
        </pc:sldMkLst>
        <pc:spChg chg="mod">
          <ac:chgData name="Sara Jacobs" userId="S::r0808291@student.thomasmore.be::47c611fe-fa71-4434-992d-426af599d96d" providerId="AD" clId="Web-{92570219-2D7E-C49B-1B54-A0E465E6474C}" dt="2022-06-14T10:08:12.387" v="3" actId="688"/>
          <ac:spMkLst>
            <pc:docMk/>
            <pc:sldMk cId="2962560780" sldId="257"/>
            <ac:spMk id="3" creationId="{FC6DD981-FFF1-405D-99BB-DEE5C73BB138}"/>
          </ac:spMkLst>
        </pc:spChg>
      </pc:sldChg>
      <pc:sldChg chg="modSp">
        <pc:chgData name="Sara Jacobs" userId="S::r0808291@student.thomasmore.be::47c611fe-fa71-4434-992d-426af599d96d" providerId="AD" clId="Web-{92570219-2D7E-C49B-1B54-A0E465E6474C}" dt="2022-06-14T10:08:50.202" v="7" actId="1076"/>
        <pc:sldMkLst>
          <pc:docMk/>
          <pc:sldMk cId="2181416554" sldId="258"/>
        </pc:sldMkLst>
        <pc:spChg chg="mod">
          <ac:chgData name="Sara Jacobs" userId="S::r0808291@student.thomasmore.be::47c611fe-fa71-4434-992d-426af599d96d" providerId="AD" clId="Web-{92570219-2D7E-C49B-1B54-A0E465E6474C}" dt="2022-06-14T10:08:50.202" v="7" actId="1076"/>
          <ac:spMkLst>
            <pc:docMk/>
            <pc:sldMk cId="2181416554" sldId="258"/>
            <ac:spMk id="3" creationId="{401BC129-3AAE-40F9-9467-442A8EC82FE4}"/>
          </ac:spMkLst>
        </pc:spChg>
      </pc:sldChg>
      <pc:sldChg chg="modSp">
        <pc:chgData name="Sara Jacobs" userId="S::r0808291@student.thomasmore.be::47c611fe-fa71-4434-992d-426af599d96d" providerId="AD" clId="Web-{92570219-2D7E-C49B-1B54-A0E465E6474C}" dt="2022-06-14T10:09:02.265" v="9" actId="688"/>
        <pc:sldMkLst>
          <pc:docMk/>
          <pc:sldMk cId="2899717726" sldId="259"/>
        </pc:sldMkLst>
        <pc:spChg chg="mod">
          <ac:chgData name="Sara Jacobs" userId="S::r0808291@student.thomasmore.be::47c611fe-fa71-4434-992d-426af599d96d" providerId="AD" clId="Web-{92570219-2D7E-C49B-1B54-A0E465E6474C}" dt="2022-06-14T10:09:02.265" v="9" actId="688"/>
          <ac:spMkLst>
            <pc:docMk/>
            <pc:sldMk cId="2899717726" sldId="259"/>
            <ac:spMk id="3" creationId="{8FC394B0-F8B0-42E7-8499-E86E073C720A}"/>
          </ac:spMkLst>
        </pc:spChg>
      </pc:sldChg>
      <pc:sldChg chg="modSp">
        <pc:chgData name="Sara Jacobs" userId="S::r0808291@student.thomasmore.be::47c611fe-fa71-4434-992d-426af599d96d" providerId="AD" clId="Web-{92570219-2D7E-C49B-1B54-A0E465E6474C}" dt="2022-06-14T10:09:20.219" v="12" actId="1076"/>
        <pc:sldMkLst>
          <pc:docMk/>
          <pc:sldMk cId="1305987830" sldId="260"/>
        </pc:sldMkLst>
        <pc:spChg chg="mod">
          <ac:chgData name="Sara Jacobs" userId="S::r0808291@student.thomasmore.be::47c611fe-fa71-4434-992d-426af599d96d" providerId="AD" clId="Web-{92570219-2D7E-C49B-1B54-A0E465E6474C}" dt="2022-06-14T10:09:20.219" v="12" actId="1076"/>
          <ac:spMkLst>
            <pc:docMk/>
            <pc:sldMk cId="1305987830" sldId="260"/>
            <ac:spMk id="3" creationId="{53EAA358-8C44-4496-BC48-F0DBFF5EDFF1}"/>
          </ac:spMkLst>
        </pc:spChg>
      </pc:sldChg>
      <pc:sldChg chg="modSp">
        <pc:chgData name="Sara Jacobs" userId="S::r0808291@student.thomasmore.be::47c611fe-fa71-4434-992d-426af599d96d" providerId="AD" clId="Web-{92570219-2D7E-C49B-1B54-A0E465E6474C}" dt="2022-06-14T10:09:47.065" v="16" actId="1076"/>
        <pc:sldMkLst>
          <pc:docMk/>
          <pc:sldMk cId="1141085621" sldId="261"/>
        </pc:sldMkLst>
        <pc:spChg chg="mod">
          <ac:chgData name="Sara Jacobs" userId="S::r0808291@student.thomasmore.be::47c611fe-fa71-4434-992d-426af599d96d" providerId="AD" clId="Web-{92570219-2D7E-C49B-1B54-A0E465E6474C}" dt="2022-06-14T10:09:47.065" v="16" actId="1076"/>
          <ac:spMkLst>
            <pc:docMk/>
            <pc:sldMk cId="1141085621" sldId="261"/>
            <ac:spMk id="3" creationId="{02B23F24-3038-4ED6-B5D2-67A037C47A04}"/>
          </ac:spMkLst>
        </pc:spChg>
      </pc:sldChg>
    </pc:docChg>
  </pc:docChgLst>
  <pc:docChgLst>
    <pc:chgData name="Dina Brion" userId="8f8f4b70-45c5-49dd-8c2c-d290a9aef859" providerId="ADAL" clId="{DC95048B-5254-493C-A815-97023E466684}"/>
    <pc:docChg chg="undo custSel addSld delSld modSld sldOrd">
      <pc:chgData name="Dina Brion" userId="8f8f4b70-45c5-49dd-8c2c-d290a9aef859" providerId="ADAL" clId="{DC95048B-5254-493C-A815-97023E466684}" dt="2022-06-12T10:08:53.212" v="299" actId="2696"/>
      <pc:docMkLst>
        <pc:docMk/>
      </pc:docMkLst>
      <pc:sldChg chg="add">
        <pc:chgData name="Dina Brion" userId="8f8f4b70-45c5-49dd-8c2c-d290a9aef859" providerId="ADAL" clId="{DC95048B-5254-493C-A815-97023E466684}" dt="2022-06-11T15:25:55.122" v="295"/>
        <pc:sldMkLst>
          <pc:docMk/>
          <pc:sldMk cId="90783263" sldId="256"/>
        </pc:sldMkLst>
      </pc:sldChg>
      <pc:sldChg chg="del">
        <pc:chgData name="Dina Brion" userId="8f8f4b70-45c5-49dd-8c2c-d290a9aef859" providerId="ADAL" clId="{DC95048B-5254-493C-A815-97023E466684}" dt="2022-03-29T08:50:42.849" v="290" actId="2696"/>
        <pc:sldMkLst>
          <pc:docMk/>
          <pc:sldMk cId="469277684" sldId="256"/>
        </pc:sldMkLst>
      </pc:sldChg>
      <pc:sldChg chg="add del">
        <pc:chgData name="Dina Brion" userId="8f8f4b70-45c5-49dd-8c2c-d290a9aef859" providerId="ADAL" clId="{DC95048B-5254-493C-A815-97023E466684}" dt="2022-06-11T15:25:51.559" v="294" actId="2696"/>
        <pc:sldMkLst>
          <pc:docMk/>
          <pc:sldMk cId="3061789470" sldId="256"/>
        </pc:sldMkLst>
      </pc:sldChg>
      <pc:sldChg chg="modSp add del mod">
        <pc:chgData name="Dina Brion" userId="8f8f4b70-45c5-49dd-8c2c-d290a9aef859" providerId="ADAL" clId="{DC95048B-5254-493C-A815-97023E466684}" dt="2022-06-12T10:08:53.212" v="299" actId="2696"/>
        <pc:sldMkLst>
          <pc:docMk/>
          <pc:sldMk cId="1141085621" sldId="261"/>
        </pc:sldMkLst>
        <pc:spChg chg="mod">
          <ac:chgData name="Dina Brion" userId="8f8f4b70-45c5-49dd-8c2c-d290a9aef859" providerId="ADAL" clId="{DC95048B-5254-493C-A815-97023E466684}" dt="2022-03-29T08:51:42.276" v="292" actId="13926"/>
          <ac:spMkLst>
            <pc:docMk/>
            <pc:sldMk cId="1141085621" sldId="261"/>
            <ac:spMk id="3" creationId="{02B23F24-3038-4ED6-B5D2-67A037C47A04}"/>
          </ac:spMkLst>
        </pc:spChg>
      </pc:sldChg>
      <pc:sldChg chg="new del">
        <pc:chgData name="Dina Brion" userId="8f8f4b70-45c5-49dd-8c2c-d290a9aef859" providerId="ADAL" clId="{DC95048B-5254-493C-A815-97023E466684}" dt="2022-03-28T07:41:53.069" v="2" actId="47"/>
        <pc:sldMkLst>
          <pc:docMk/>
          <pc:sldMk cId="529791041" sldId="262"/>
        </pc:sldMkLst>
      </pc:sldChg>
      <pc:sldChg chg="addSp delSp modSp add mod">
        <pc:chgData name="Dina Brion" userId="8f8f4b70-45c5-49dd-8c2c-d290a9aef859" providerId="ADAL" clId="{DC95048B-5254-493C-A815-97023E466684}" dt="2022-03-28T07:43:24.758" v="17" actId="688"/>
        <pc:sldMkLst>
          <pc:docMk/>
          <pc:sldMk cId="1778862939" sldId="274"/>
        </pc:sldMkLst>
        <pc:picChg chg="add mod">
          <ac:chgData name="Dina Brion" userId="8f8f4b70-45c5-49dd-8c2c-d290a9aef859" providerId="ADAL" clId="{DC95048B-5254-493C-A815-97023E466684}" dt="2022-03-28T07:43:03.156" v="7" actId="688"/>
          <ac:picMkLst>
            <pc:docMk/>
            <pc:sldMk cId="1778862939" sldId="274"/>
            <ac:picMk id="4" creationId="{E43E4818-6613-4C84-A043-91B25D5BBFD9}"/>
          </ac:picMkLst>
        </pc:picChg>
        <pc:picChg chg="del">
          <ac:chgData name="Dina Brion" userId="8f8f4b70-45c5-49dd-8c2c-d290a9aef859" providerId="ADAL" clId="{DC95048B-5254-493C-A815-97023E466684}" dt="2022-03-28T07:42:03.839" v="3" actId="478"/>
          <ac:picMkLst>
            <pc:docMk/>
            <pc:sldMk cId="1778862939" sldId="274"/>
            <ac:picMk id="5" creationId="{44937EFA-75CE-42FC-A0D8-3A4B2D4A32BE}"/>
          </ac:picMkLst>
        </pc:picChg>
        <pc:picChg chg="del">
          <ac:chgData name="Dina Brion" userId="8f8f4b70-45c5-49dd-8c2c-d290a9aef859" providerId="ADAL" clId="{DC95048B-5254-493C-A815-97023E466684}" dt="2022-03-28T07:43:14.793" v="13" actId="478"/>
          <ac:picMkLst>
            <pc:docMk/>
            <pc:sldMk cId="1778862939" sldId="274"/>
            <ac:picMk id="24" creationId="{18E92DC3-12CF-4908-9E0C-A9E2EB731534}"/>
          </ac:picMkLst>
        </pc:picChg>
        <pc:picChg chg="del">
          <ac:chgData name="Dina Brion" userId="8f8f4b70-45c5-49dd-8c2c-d290a9aef859" providerId="ADAL" clId="{DC95048B-5254-493C-A815-97023E466684}" dt="2022-03-28T07:43:12.573" v="12" actId="478"/>
          <ac:picMkLst>
            <pc:docMk/>
            <pc:sldMk cId="1778862939" sldId="274"/>
            <ac:picMk id="26" creationId="{F34619D5-B75F-40F4-899C-1ED91581BB5E}"/>
          </ac:picMkLst>
        </pc:picChg>
        <pc:picChg chg="mod">
          <ac:chgData name="Dina Brion" userId="8f8f4b70-45c5-49dd-8c2c-d290a9aef859" providerId="ADAL" clId="{DC95048B-5254-493C-A815-97023E466684}" dt="2022-03-28T07:43:20.480" v="16" actId="1076"/>
          <ac:picMkLst>
            <pc:docMk/>
            <pc:sldMk cId="1778862939" sldId="274"/>
            <ac:picMk id="29" creationId="{0D21E8E9-A03D-4666-90FC-90C4E5F2A371}"/>
          </ac:picMkLst>
        </pc:picChg>
        <pc:picChg chg="mod">
          <ac:chgData name="Dina Brion" userId="8f8f4b70-45c5-49dd-8c2c-d290a9aef859" providerId="ADAL" clId="{DC95048B-5254-493C-A815-97023E466684}" dt="2022-03-28T07:43:24.758" v="17" actId="688"/>
          <ac:picMkLst>
            <pc:docMk/>
            <pc:sldMk cId="1778862939" sldId="274"/>
            <ac:picMk id="31" creationId="{FE534C34-9D5D-493A-B2ED-4F2E9B8824A5}"/>
          </ac:picMkLst>
        </pc:picChg>
        <pc:picChg chg="del">
          <ac:chgData name="Dina Brion" userId="8f8f4b70-45c5-49dd-8c2c-d290a9aef859" providerId="ADAL" clId="{DC95048B-5254-493C-A815-97023E466684}" dt="2022-03-28T07:43:10.578" v="11" actId="478"/>
          <ac:picMkLst>
            <pc:docMk/>
            <pc:sldMk cId="1778862939" sldId="274"/>
            <ac:picMk id="36" creationId="{BB229094-B288-46CE-81F9-9C334D788FC5}"/>
          </ac:picMkLst>
        </pc:picChg>
        <pc:picChg chg="del">
          <ac:chgData name="Dina Brion" userId="8f8f4b70-45c5-49dd-8c2c-d290a9aef859" providerId="ADAL" clId="{DC95048B-5254-493C-A815-97023E466684}" dt="2022-03-28T07:43:08.664" v="10" actId="478"/>
          <ac:picMkLst>
            <pc:docMk/>
            <pc:sldMk cId="1778862939" sldId="274"/>
            <ac:picMk id="38" creationId="{34150C77-3CFA-4C8C-95E4-AD127F0AB796}"/>
          </ac:picMkLst>
        </pc:picChg>
        <pc:picChg chg="del">
          <ac:chgData name="Dina Brion" userId="8f8f4b70-45c5-49dd-8c2c-d290a9aef859" providerId="ADAL" clId="{DC95048B-5254-493C-A815-97023E466684}" dt="2022-03-28T07:43:08.031" v="9" actId="478"/>
          <ac:picMkLst>
            <pc:docMk/>
            <pc:sldMk cId="1778862939" sldId="274"/>
            <ac:picMk id="39" creationId="{1DDD8495-CFC0-4BE3-890F-48302DEBF11D}"/>
          </ac:picMkLst>
        </pc:picChg>
      </pc:sldChg>
      <pc:sldChg chg="addSp delSp modSp add mod ord">
        <pc:chgData name="Dina Brion" userId="8f8f4b70-45c5-49dd-8c2c-d290a9aef859" providerId="ADAL" clId="{DC95048B-5254-493C-A815-97023E466684}" dt="2022-03-28T09:27:24.716" v="115" actId="1036"/>
        <pc:sldMkLst>
          <pc:docMk/>
          <pc:sldMk cId="1580616991" sldId="275"/>
        </pc:sldMkLst>
        <pc:picChg chg="del mod">
          <ac:chgData name="Dina Brion" userId="8f8f4b70-45c5-49dd-8c2c-d290a9aef859" providerId="ADAL" clId="{DC95048B-5254-493C-A815-97023E466684}" dt="2022-03-28T07:58:06.224" v="103" actId="478"/>
          <ac:picMkLst>
            <pc:docMk/>
            <pc:sldMk cId="1580616991" sldId="275"/>
            <ac:picMk id="4" creationId="{E43E4818-6613-4C84-A043-91B25D5BBFD9}"/>
          </ac:picMkLst>
        </pc:picChg>
        <pc:picChg chg="add del mod">
          <ac:chgData name="Dina Brion" userId="8f8f4b70-45c5-49dd-8c2c-d290a9aef859" providerId="ADAL" clId="{DC95048B-5254-493C-A815-97023E466684}" dt="2022-03-28T07:56:33.534" v="80" actId="478"/>
          <ac:picMkLst>
            <pc:docMk/>
            <pc:sldMk cId="1580616991" sldId="275"/>
            <ac:picMk id="5" creationId="{CD420882-7E7D-4132-8A91-D05943FB1654}"/>
          </ac:picMkLst>
        </pc:picChg>
        <pc:picChg chg="add mod">
          <ac:chgData name="Dina Brion" userId="8f8f4b70-45c5-49dd-8c2c-d290a9aef859" providerId="ADAL" clId="{DC95048B-5254-493C-A815-97023E466684}" dt="2022-03-28T07:57:36.656" v="94" actId="1076"/>
          <ac:picMkLst>
            <pc:docMk/>
            <pc:sldMk cId="1580616991" sldId="275"/>
            <ac:picMk id="8" creationId="{77969F9D-514C-401F-920A-E25DDFB46D6D}"/>
          </ac:picMkLst>
        </pc:picChg>
        <pc:picChg chg="ord">
          <ac:chgData name="Dina Brion" userId="8f8f4b70-45c5-49dd-8c2c-d290a9aef859" providerId="ADAL" clId="{DC95048B-5254-493C-A815-97023E466684}" dt="2022-03-28T07:46:55.786" v="37" actId="170"/>
          <ac:picMkLst>
            <pc:docMk/>
            <pc:sldMk cId="1580616991" sldId="275"/>
            <ac:picMk id="13" creationId="{F13DE6A0-7CE6-4C91-ADDB-188922B43C64}"/>
          </ac:picMkLst>
        </pc:picChg>
        <pc:picChg chg="del">
          <ac:chgData name="Dina Brion" userId="8f8f4b70-45c5-49dd-8c2c-d290a9aef859" providerId="ADAL" clId="{DC95048B-5254-493C-A815-97023E466684}" dt="2022-03-28T07:44:04.568" v="22" actId="478"/>
          <ac:picMkLst>
            <pc:docMk/>
            <pc:sldMk cId="1580616991" sldId="275"/>
            <ac:picMk id="23" creationId="{ECD35297-5659-4925-AA62-66FDCAE89077}"/>
          </ac:picMkLst>
        </pc:picChg>
        <pc:picChg chg="mod">
          <ac:chgData name="Dina Brion" userId="8f8f4b70-45c5-49dd-8c2c-d290a9aef859" providerId="ADAL" clId="{DC95048B-5254-493C-A815-97023E466684}" dt="2022-03-28T09:27:12.997" v="111" actId="688"/>
          <ac:picMkLst>
            <pc:docMk/>
            <pc:sldMk cId="1580616991" sldId="275"/>
            <ac:picMk id="29" creationId="{0D21E8E9-A03D-4666-90FC-90C4E5F2A371}"/>
          </ac:picMkLst>
        </pc:picChg>
        <pc:picChg chg="mod">
          <ac:chgData name="Dina Brion" userId="8f8f4b70-45c5-49dd-8c2c-d290a9aef859" providerId="ADAL" clId="{DC95048B-5254-493C-A815-97023E466684}" dt="2022-03-28T09:27:10.415" v="110" actId="1076"/>
          <ac:picMkLst>
            <pc:docMk/>
            <pc:sldMk cId="1580616991" sldId="275"/>
            <ac:picMk id="30" creationId="{BEC626CA-96E3-43D8-9A63-FAB9BE1CE16B}"/>
          </ac:picMkLst>
        </pc:picChg>
        <pc:picChg chg="mod">
          <ac:chgData name="Dina Brion" userId="8f8f4b70-45c5-49dd-8c2c-d290a9aef859" providerId="ADAL" clId="{DC95048B-5254-493C-A815-97023E466684}" dt="2022-03-28T07:56:56.305" v="85" actId="688"/>
          <ac:picMkLst>
            <pc:docMk/>
            <pc:sldMk cId="1580616991" sldId="275"/>
            <ac:picMk id="31" creationId="{FE534C34-9D5D-493A-B2ED-4F2E9B8824A5}"/>
          </ac:picMkLst>
        </pc:picChg>
        <pc:picChg chg="ord">
          <ac:chgData name="Dina Brion" userId="8f8f4b70-45c5-49dd-8c2c-d290a9aef859" providerId="ADAL" clId="{DC95048B-5254-493C-A815-97023E466684}" dt="2022-03-28T07:56:13.460" v="72" actId="170"/>
          <ac:picMkLst>
            <pc:docMk/>
            <pc:sldMk cId="1580616991" sldId="275"/>
            <ac:picMk id="35" creationId="{392DB563-8EA9-41FA-8C40-C82CFA03D4DF}"/>
          </ac:picMkLst>
        </pc:picChg>
        <pc:picChg chg="add mod">
          <ac:chgData name="Dina Brion" userId="8f8f4b70-45c5-49dd-8c2c-d290a9aef859" providerId="ADAL" clId="{DC95048B-5254-493C-A815-97023E466684}" dt="2022-03-28T09:27:20.353" v="114" actId="1076"/>
          <ac:picMkLst>
            <pc:docMk/>
            <pc:sldMk cId="1580616991" sldId="275"/>
            <ac:picMk id="36" creationId="{8249A7F7-795B-497C-9B25-07C053DEC1AF}"/>
          </ac:picMkLst>
        </pc:picChg>
        <pc:picChg chg="add mod">
          <ac:chgData name="Dina Brion" userId="8f8f4b70-45c5-49dd-8c2c-d290a9aef859" providerId="ADAL" clId="{DC95048B-5254-493C-A815-97023E466684}" dt="2022-03-28T09:27:24.716" v="115" actId="1036"/>
          <ac:picMkLst>
            <pc:docMk/>
            <pc:sldMk cId="1580616991" sldId="275"/>
            <ac:picMk id="1026" creationId="{7C702C3F-5E10-4681-B153-3750521ACBFF}"/>
          </ac:picMkLst>
        </pc:picChg>
        <pc:picChg chg="add mod">
          <ac:chgData name="Dina Brion" userId="8f8f4b70-45c5-49dd-8c2c-d290a9aef859" providerId="ADAL" clId="{DC95048B-5254-493C-A815-97023E466684}" dt="2022-03-28T07:46:58.161" v="39" actId="170"/>
          <ac:picMkLst>
            <pc:docMk/>
            <pc:sldMk cId="1580616991" sldId="275"/>
            <ac:picMk id="1028" creationId="{16066A7B-90B7-4CEE-AE8C-E15EC3C81F09}"/>
          </ac:picMkLst>
        </pc:picChg>
        <pc:picChg chg="add mod">
          <ac:chgData name="Dina Brion" userId="8f8f4b70-45c5-49dd-8c2c-d290a9aef859" providerId="ADAL" clId="{DC95048B-5254-493C-A815-97023E466684}" dt="2022-03-28T07:57:53.195" v="99" actId="1076"/>
          <ac:picMkLst>
            <pc:docMk/>
            <pc:sldMk cId="1580616991" sldId="275"/>
            <ac:picMk id="1030" creationId="{97F36132-5240-425F-A24B-064A2C4BE6E9}"/>
          </ac:picMkLst>
        </pc:picChg>
      </pc:sldChg>
      <pc:sldChg chg="addSp delSp modSp add mod ord">
        <pc:chgData name="Dina Brion" userId="8f8f4b70-45c5-49dd-8c2c-d290a9aef859" providerId="ADAL" clId="{DC95048B-5254-493C-A815-97023E466684}" dt="2022-03-28T15:23:51.740" v="159" actId="1076"/>
        <pc:sldMkLst>
          <pc:docMk/>
          <pc:sldMk cId="1453830635" sldId="276"/>
        </pc:sldMkLst>
        <pc:picChg chg="mod">
          <ac:chgData name="Dina Brion" userId="8f8f4b70-45c5-49dd-8c2c-d290a9aef859" providerId="ADAL" clId="{DC95048B-5254-493C-A815-97023E466684}" dt="2022-03-28T15:23:48.307" v="158" actId="1076"/>
          <ac:picMkLst>
            <pc:docMk/>
            <pc:sldMk cId="1453830635" sldId="276"/>
            <ac:picMk id="4" creationId="{E43E4818-6613-4C84-A043-91B25D5BBFD9}"/>
          </ac:picMkLst>
        </pc:picChg>
        <pc:picChg chg="add mod">
          <ac:chgData name="Dina Brion" userId="8f8f4b70-45c5-49dd-8c2c-d290a9aef859" providerId="ADAL" clId="{DC95048B-5254-493C-A815-97023E466684}" dt="2022-03-28T15:23:51.740" v="159" actId="1076"/>
          <ac:picMkLst>
            <pc:docMk/>
            <pc:sldMk cId="1453830635" sldId="276"/>
            <ac:picMk id="5" creationId="{09B2089C-D76A-4159-95DB-00D0365D84E6}"/>
          </ac:picMkLst>
        </pc:picChg>
        <pc:picChg chg="add del mod">
          <ac:chgData name="Dina Brion" userId="8f8f4b70-45c5-49dd-8c2c-d290a9aef859" providerId="ADAL" clId="{DC95048B-5254-493C-A815-97023E466684}" dt="2022-03-28T09:41:24.053" v="147" actId="478"/>
          <ac:picMkLst>
            <pc:docMk/>
            <pc:sldMk cId="1453830635" sldId="276"/>
            <ac:picMk id="5" creationId="{8D2E04E9-1C59-45DB-AEA7-A3A5E1A77EA5}"/>
          </ac:picMkLst>
        </pc:picChg>
        <pc:picChg chg="add mod">
          <ac:chgData name="Dina Brion" userId="8f8f4b70-45c5-49dd-8c2c-d290a9aef859" providerId="ADAL" clId="{DC95048B-5254-493C-A815-97023E466684}" dt="2022-03-28T09:41:35.649" v="154" actId="1076"/>
          <ac:picMkLst>
            <pc:docMk/>
            <pc:sldMk cId="1453830635" sldId="276"/>
            <ac:picMk id="8" creationId="{AE86CBFD-913A-4553-823F-765A7C76D4CA}"/>
          </ac:picMkLst>
        </pc:picChg>
        <pc:picChg chg="mod">
          <ac:chgData name="Dina Brion" userId="8f8f4b70-45c5-49dd-8c2c-d290a9aef859" providerId="ADAL" clId="{DC95048B-5254-493C-A815-97023E466684}" dt="2022-03-28T09:32:13.601" v="137" actId="1076"/>
          <ac:picMkLst>
            <pc:docMk/>
            <pc:sldMk cId="1453830635" sldId="276"/>
            <ac:picMk id="29" creationId="{0D21E8E9-A03D-4666-90FC-90C4E5F2A371}"/>
          </ac:picMkLst>
        </pc:picChg>
        <pc:picChg chg="del mod">
          <ac:chgData name="Dina Brion" userId="8f8f4b70-45c5-49dd-8c2c-d290a9aef859" providerId="ADAL" clId="{DC95048B-5254-493C-A815-97023E466684}" dt="2022-03-28T09:41:22.611" v="146" actId="478"/>
          <ac:picMkLst>
            <pc:docMk/>
            <pc:sldMk cId="1453830635" sldId="276"/>
            <ac:picMk id="31" creationId="{FE534C34-9D5D-493A-B2ED-4F2E9B8824A5}"/>
          </ac:picMkLst>
        </pc:picChg>
        <pc:picChg chg="mod">
          <ac:chgData name="Dina Brion" userId="8f8f4b70-45c5-49dd-8c2c-d290a9aef859" providerId="ADAL" clId="{DC95048B-5254-493C-A815-97023E466684}" dt="2022-03-28T09:31:32.824" v="129" actId="1076"/>
          <ac:picMkLst>
            <pc:docMk/>
            <pc:sldMk cId="1453830635" sldId="276"/>
            <ac:picMk id="32" creationId="{E4A3B99E-1234-4672-9726-013A2AB83B6B}"/>
          </ac:picMkLst>
        </pc:picChg>
        <pc:picChg chg="add del mod">
          <ac:chgData name="Dina Brion" userId="8f8f4b70-45c5-49dd-8c2c-d290a9aef859" providerId="ADAL" clId="{DC95048B-5254-493C-A815-97023E466684}" dt="2022-03-28T09:31:08.216" v="122" actId="478"/>
          <ac:picMkLst>
            <pc:docMk/>
            <pc:sldMk cId="1453830635" sldId="276"/>
            <ac:picMk id="1026" creationId="{301E0E91-0884-4643-B046-54765661AE0B}"/>
          </ac:picMkLst>
        </pc:picChg>
      </pc:sldChg>
      <pc:sldChg chg="addSp delSp modSp add mod ord">
        <pc:chgData name="Dina Brion" userId="8f8f4b70-45c5-49dd-8c2c-d290a9aef859" providerId="ADAL" clId="{DC95048B-5254-493C-A815-97023E466684}" dt="2022-03-29T08:43:15.850" v="226" actId="1076"/>
        <pc:sldMkLst>
          <pc:docMk/>
          <pc:sldMk cId="1193841798" sldId="277"/>
        </pc:sldMkLst>
        <pc:picChg chg="mod">
          <ac:chgData name="Dina Brion" userId="8f8f4b70-45c5-49dd-8c2c-d290a9aef859" providerId="ADAL" clId="{DC95048B-5254-493C-A815-97023E466684}" dt="2022-03-29T08:43:15.850" v="226" actId="1076"/>
          <ac:picMkLst>
            <pc:docMk/>
            <pc:sldMk cId="1193841798" sldId="277"/>
            <ac:picMk id="4" creationId="{E43E4818-6613-4C84-A043-91B25D5BBFD9}"/>
          </ac:picMkLst>
        </pc:picChg>
        <pc:picChg chg="del">
          <ac:chgData name="Dina Brion" userId="8f8f4b70-45c5-49dd-8c2c-d290a9aef859" providerId="ADAL" clId="{DC95048B-5254-493C-A815-97023E466684}" dt="2022-03-28T15:26:25.057" v="166" actId="478"/>
          <ac:picMkLst>
            <pc:docMk/>
            <pc:sldMk cId="1193841798" sldId="277"/>
            <ac:picMk id="5" creationId="{09B2089C-D76A-4159-95DB-00D0365D84E6}"/>
          </ac:picMkLst>
        </pc:picChg>
        <pc:picChg chg="add mod">
          <ac:chgData name="Dina Brion" userId="8f8f4b70-45c5-49dd-8c2c-d290a9aef859" providerId="ADAL" clId="{DC95048B-5254-493C-A815-97023E466684}" dt="2022-03-29T08:43:00.009" v="219" actId="1076"/>
          <ac:picMkLst>
            <pc:docMk/>
            <pc:sldMk cId="1193841798" sldId="277"/>
            <ac:picMk id="5" creationId="{7D7F4315-EFCE-4AA8-9684-AFB45957CB8D}"/>
          </ac:picMkLst>
        </pc:picChg>
        <pc:picChg chg="add mod">
          <ac:chgData name="Dina Brion" userId="8f8f4b70-45c5-49dd-8c2c-d290a9aef859" providerId="ADAL" clId="{DC95048B-5254-493C-A815-97023E466684}" dt="2022-03-29T08:40:00.101" v="172" actId="1076"/>
          <ac:picMkLst>
            <pc:docMk/>
            <pc:sldMk cId="1193841798" sldId="277"/>
            <ac:picMk id="7" creationId="{DF0F8F04-92C2-4B57-80E0-6EEBF2526078}"/>
          </ac:picMkLst>
        </pc:picChg>
        <pc:picChg chg="del">
          <ac:chgData name="Dina Brion" userId="8f8f4b70-45c5-49dd-8c2c-d290a9aef859" providerId="ADAL" clId="{DC95048B-5254-493C-A815-97023E466684}" dt="2022-03-28T15:26:22.424" v="164" actId="478"/>
          <ac:picMkLst>
            <pc:docMk/>
            <pc:sldMk cId="1193841798" sldId="277"/>
            <ac:picMk id="8" creationId="{AE86CBFD-913A-4553-823F-765A7C76D4CA}"/>
          </ac:picMkLst>
        </pc:picChg>
        <pc:picChg chg="add mod">
          <ac:chgData name="Dina Brion" userId="8f8f4b70-45c5-49dd-8c2c-d290a9aef859" providerId="ADAL" clId="{DC95048B-5254-493C-A815-97023E466684}" dt="2022-03-29T08:39:54.489" v="170"/>
          <ac:picMkLst>
            <pc:docMk/>
            <pc:sldMk cId="1193841798" sldId="277"/>
            <ac:picMk id="21" creationId="{D9C19C12-5CB3-47CB-9900-3849DEAD0C23}"/>
          </ac:picMkLst>
        </pc:picChg>
        <pc:picChg chg="add mod ord">
          <ac:chgData name="Dina Brion" userId="8f8f4b70-45c5-49dd-8c2c-d290a9aef859" providerId="ADAL" clId="{DC95048B-5254-493C-A815-97023E466684}" dt="2022-03-29T08:41:15.859" v="213" actId="170"/>
          <ac:picMkLst>
            <pc:docMk/>
            <pc:sldMk cId="1193841798" sldId="277"/>
            <ac:picMk id="22" creationId="{857B0A44-2E55-40E2-B76E-30F95771EF5D}"/>
          </ac:picMkLst>
        </pc:picChg>
        <pc:picChg chg="del">
          <ac:chgData name="Dina Brion" userId="8f8f4b70-45c5-49dd-8c2c-d290a9aef859" providerId="ADAL" clId="{DC95048B-5254-493C-A815-97023E466684}" dt="2022-03-29T08:39:54.180" v="169" actId="478"/>
          <ac:picMkLst>
            <pc:docMk/>
            <pc:sldMk cId="1193841798" sldId="277"/>
            <ac:picMk id="23" creationId="{ECD35297-5659-4925-AA62-66FDCAE89077}"/>
          </ac:picMkLst>
        </pc:picChg>
        <pc:picChg chg="add mod">
          <ac:chgData name="Dina Brion" userId="8f8f4b70-45c5-49dd-8c2c-d290a9aef859" providerId="ADAL" clId="{DC95048B-5254-493C-A815-97023E466684}" dt="2022-03-29T08:43:12.768" v="224" actId="1076"/>
          <ac:picMkLst>
            <pc:docMk/>
            <pc:sldMk cId="1193841798" sldId="277"/>
            <ac:picMk id="24" creationId="{C6F1BC3C-CA08-4AFA-A617-A9DC10D0243E}"/>
          </ac:picMkLst>
        </pc:picChg>
        <pc:picChg chg="add mod ord">
          <ac:chgData name="Dina Brion" userId="8f8f4b70-45c5-49dd-8c2c-d290a9aef859" providerId="ADAL" clId="{DC95048B-5254-493C-A815-97023E466684}" dt="2022-03-29T08:41:07.767" v="207" actId="14100"/>
          <ac:picMkLst>
            <pc:docMk/>
            <pc:sldMk cId="1193841798" sldId="277"/>
            <ac:picMk id="26" creationId="{830E1DA1-CFE9-47A4-95FB-2D496DA8C9D2}"/>
          </ac:picMkLst>
        </pc:picChg>
        <pc:picChg chg="mod">
          <ac:chgData name="Dina Brion" userId="8f8f4b70-45c5-49dd-8c2c-d290a9aef859" providerId="ADAL" clId="{DC95048B-5254-493C-A815-97023E466684}" dt="2022-03-29T08:43:14.200" v="225" actId="1076"/>
          <ac:picMkLst>
            <pc:docMk/>
            <pc:sldMk cId="1193841798" sldId="277"/>
            <ac:picMk id="29" creationId="{0D21E8E9-A03D-4666-90FC-90C4E5F2A371}"/>
          </ac:picMkLst>
        </pc:picChg>
        <pc:picChg chg="add mod ord">
          <ac:chgData name="Dina Brion" userId="8f8f4b70-45c5-49dd-8c2c-d290a9aef859" providerId="ADAL" clId="{DC95048B-5254-493C-A815-97023E466684}" dt="2022-03-29T08:41:01.324" v="203" actId="170"/>
          <ac:picMkLst>
            <pc:docMk/>
            <pc:sldMk cId="1193841798" sldId="277"/>
            <ac:picMk id="31" creationId="{7B854EB3-79E7-46EB-A349-7C2230CF9099}"/>
          </ac:picMkLst>
        </pc:picChg>
        <pc:picChg chg="add mod ord">
          <ac:chgData name="Dina Brion" userId="8f8f4b70-45c5-49dd-8c2c-d290a9aef859" providerId="ADAL" clId="{DC95048B-5254-493C-A815-97023E466684}" dt="2022-03-29T08:40:56.121" v="201" actId="170"/>
          <ac:picMkLst>
            <pc:docMk/>
            <pc:sldMk cId="1193841798" sldId="277"/>
            <ac:picMk id="36" creationId="{A4B33480-E64B-46FD-A291-C401166427AD}"/>
          </ac:picMkLst>
        </pc:picChg>
        <pc:picChg chg="add mod">
          <ac:chgData name="Dina Brion" userId="8f8f4b70-45c5-49dd-8c2c-d290a9aef859" providerId="ADAL" clId="{DC95048B-5254-493C-A815-97023E466684}" dt="2022-03-29T08:40:53.240" v="199" actId="1076"/>
          <ac:picMkLst>
            <pc:docMk/>
            <pc:sldMk cId="1193841798" sldId="277"/>
            <ac:picMk id="37" creationId="{F450D513-4115-4767-9B85-6F8586EE0FD3}"/>
          </ac:picMkLst>
        </pc:picChg>
      </pc:sldChg>
      <pc:sldChg chg="addSp delSp modSp add mod">
        <pc:chgData name="Dina Brion" userId="8f8f4b70-45c5-49dd-8c2c-d290a9aef859" providerId="ADAL" clId="{DC95048B-5254-493C-A815-97023E466684}" dt="2022-03-29T08:50:34.328" v="289" actId="170"/>
        <pc:sldMkLst>
          <pc:docMk/>
          <pc:sldMk cId="234779659" sldId="278"/>
        </pc:sldMkLst>
        <pc:picChg chg="del">
          <ac:chgData name="Dina Brion" userId="8f8f4b70-45c5-49dd-8c2c-d290a9aef859" providerId="ADAL" clId="{DC95048B-5254-493C-A815-97023E466684}" dt="2022-03-29T08:48:06.531" v="229" actId="478"/>
          <ac:picMkLst>
            <pc:docMk/>
            <pc:sldMk cId="234779659" sldId="278"/>
            <ac:picMk id="21" creationId="{FE8B1D22-4A33-420D-89C3-EE303044250B}"/>
          </ac:picMkLst>
        </pc:picChg>
        <pc:picChg chg="add mod">
          <ac:chgData name="Dina Brion" userId="8f8f4b70-45c5-49dd-8c2c-d290a9aef859" providerId="ADAL" clId="{DC95048B-5254-493C-A815-97023E466684}" dt="2022-03-29T08:50:28.209" v="283" actId="1076"/>
          <ac:picMkLst>
            <pc:docMk/>
            <pc:sldMk cId="234779659" sldId="278"/>
            <ac:picMk id="22" creationId="{05F2242E-E7B1-4B19-B38E-8DDBAEEB0249}"/>
          </ac:picMkLst>
        </pc:picChg>
        <pc:picChg chg="del">
          <ac:chgData name="Dina Brion" userId="8f8f4b70-45c5-49dd-8c2c-d290a9aef859" providerId="ADAL" clId="{DC95048B-5254-493C-A815-97023E466684}" dt="2022-03-29T08:48:31.512" v="231" actId="478"/>
          <ac:picMkLst>
            <pc:docMk/>
            <pc:sldMk cId="234779659" sldId="278"/>
            <ac:picMk id="23" creationId="{3CED2774-E4DC-4A41-8B9A-15416D8A11A2}"/>
          </ac:picMkLst>
        </pc:picChg>
        <pc:picChg chg="add mod">
          <ac:chgData name="Dina Brion" userId="8f8f4b70-45c5-49dd-8c2c-d290a9aef859" providerId="ADAL" clId="{DC95048B-5254-493C-A815-97023E466684}" dt="2022-03-29T08:49:41.096" v="258" actId="1076"/>
          <ac:picMkLst>
            <pc:docMk/>
            <pc:sldMk cId="234779659" sldId="278"/>
            <ac:picMk id="24" creationId="{39373999-7284-4635-8791-A0B0D80BC186}"/>
          </ac:picMkLst>
        </pc:picChg>
        <pc:picChg chg="mod ord">
          <ac:chgData name="Dina Brion" userId="8f8f4b70-45c5-49dd-8c2c-d290a9aef859" providerId="ADAL" clId="{DC95048B-5254-493C-A815-97023E466684}" dt="2022-03-29T08:50:29.940" v="284" actId="1076"/>
          <ac:picMkLst>
            <pc:docMk/>
            <pc:sldMk cId="234779659" sldId="278"/>
            <ac:picMk id="29" creationId="{0D21E8E9-A03D-4666-90FC-90C4E5F2A371}"/>
          </ac:picMkLst>
        </pc:picChg>
        <pc:picChg chg="mod ord">
          <ac:chgData name="Dina Brion" userId="8f8f4b70-45c5-49dd-8c2c-d290a9aef859" providerId="ADAL" clId="{DC95048B-5254-493C-A815-97023E466684}" dt="2022-03-29T08:50:34.328" v="289" actId="170"/>
          <ac:picMkLst>
            <pc:docMk/>
            <pc:sldMk cId="234779659" sldId="278"/>
            <ac:picMk id="31" creationId="{FE534C34-9D5D-493A-B2ED-4F2E9B8824A5}"/>
          </ac:picMkLst>
        </pc:picChg>
        <pc:picChg chg="ord">
          <ac:chgData name="Dina Brion" userId="8f8f4b70-45c5-49dd-8c2c-d290a9aef859" providerId="ADAL" clId="{DC95048B-5254-493C-A815-97023E466684}" dt="2022-03-29T08:48:48.405" v="239" actId="170"/>
          <ac:picMkLst>
            <pc:docMk/>
            <pc:sldMk cId="234779659" sldId="278"/>
            <ac:picMk id="34" creationId="{7FB04BBA-859E-4F1F-B582-0C43B7677908}"/>
          </ac:picMkLst>
        </pc:picChg>
        <pc:picChg chg="ord">
          <ac:chgData name="Dina Brion" userId="8f8f4b70-45c5-49dd-8c2c-d290a9aef859" providerId="ADAL" clId="{DC95048B-5254-493C-A815-97023E466684}" dt="2022-03-29T08:48:55.267" v="245" actId="170"/>
          <ac:picMkLst>
            <pc:docMk/>
            <pc:sldMk cId="234779659" sldId="278"/>
            <ac:picMk id="35" creationId="{392DB563-8EA9-41FA-8C40-C82CFA03D4DF}"/>
          </ac:picMkLst>
        </pc:picChg>
        <pc:picChg chg="add mod">
          <ac:chgData name="Dina Brion" userId="8f8f4b70-45c5-49dd-8c2c-d290a9aef859" providerId="ADAL" clId="{DC95048B-5254-493C-A815-97023E466684}" dt="2022-03-29T08:48:09.401" v="230" actId="1076"/>
          <ac:picMkLst>
            <pc:docMk/>
            <pc:sldMk cId="234779659" sldId="278"/>
            <ac:picMk id="1026" creationId="{668184DF-76C7-4FAC-A877-066B095756BE}"/>
          </ac:picMkLst>
        </pc:picChg>
        <pc:picChg chg="mod">
          <ac:chgData name="Dina Brion" userId="8f8f4b70-45c5-49dd-8c2c-d290a9aef859" providerId="ADAL" clId="{DC95048B-5254-493C-A815-97023E466684}" dt="2022-03-29T08:49:33.871" v="255" actId="1076"/>
          <ac:picMkLst>
            <pc:docMk/>
            <pc:sldMk cId="234779659" sldId="278"/>
            <ac:picMk id="4098" creationId="{28A28E63-1CD7-4293-AF7E-C0560EE7BB39}"/>
          </ac:picMkLst>
        </pc:picChg>
      </pc:sldChg>
      <pc:sldChg chg="add">
        <pc:chgData name="Dina Brion" userId="8f8f4b70-45c5-49dd-8c2c-d290a9aef859" providerId="ADAL" clId="{DC95048B-5254-493C-A815-97023E466684}" dt="2022-06-11T15:08:10.027" v="293"/>
        <pc:sldMkLst>
          <pc:docMk/>
          <pc:sldMk cId="2445803581" sldId="27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nl-NL" smtClean="0"/>
              <a:t>Klik om de stijl te bewerken</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B019425-C35C-4D18-B162-BB66D526A98A}"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62205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B019425-C35C-4D18-B162-BB66D526A98A}"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87927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B019425-C35C-4D18-B162-BB66D526A98A}"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15282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B019425-C35C-4D18-B162-BB66D526A98A}"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379474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nl-NL" smtClean="0"/>
              <a:t>Klik om de stijl te bewerken</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B019425-C35C-4D18-B162-BB66D526A98A}"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51197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B019425-C35C-4D18-B162-BB66D526A98A}"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120533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4" name="Content Placeholder 3"/>
          <p:cNvSpPr>
            <a:spLocks noGrp="1"/>
          </p:cNvSpPr>
          <p:nvPr>
            <p:ph sz="half" idx="2"/>
          </p:nvPr>
        </p:nvSpPr>
        <p:spPr>
          <a:xfrm>
            <a:off x="881779" y="3507105"/>
            <a:ext cx="5415676"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6" name="Content Placeholder 5"/>
          <p:cNvSpPr>
            <a:spLocks noGrp="1"/>
          </p:cNvSpPr>
          <p:nvPr>
            <p:ph sz="quarter" idx="4"/>
          </p:nvPr>
        </p:nvSpPr>
        <p:spPr>
          <a:xfrm>
            <a:off x="6480811" y="3507105"/>
            <a:ext cx="5442347"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B019425-C35C-4D18-B162-BB66D526A98A}" type="datetimeFigureOut">
              <a:rPr lang="nl-BE" smtClean="0"/>
              <a:t>22/09/2022</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197567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B019425-C35C-4D18-B162-BB66D526A98A}" type="datetimeFigureOut">
              <a:rPr lang="nl-BE" smtClean="0"/>
              <a:t>22/09/2022</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246525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19425-C35C-4D18-B162-BB66D526A98A}" type="datetimeFigureOut">
              <a:rPr lang="nl-BE" smtClean="0"/>
              <a:t>22/09/2022</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346934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B019425-C35C-4D18-B162-BB66D526A98A}"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286518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B019425-C35C-4D18-B162-BB66D526A98A}"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2F3F193-28CE-4E25-B4CD-0FA2C838EA44}" type="slidenum">
              <a:rPr lang="nl-BE" smtClean="0"/>
              <a:t>‹nr.›</a:t>
            </a:fld>
            <a:endParaRPr lang="nl-BE"/>
          </a:p>
        </p:txBody>
      </p:sp>
    </p:spTree>
    <p:extLst>
      <p:ext uri="{BB962C8B-B14F-4D97-AF65-F5344CB8AC3E}">
        <p14:creationId xmlns:p14="http://schemas.microsoft.com/office/powerpoint/2010/main" val="30166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5B019425-C35C-4D18-B162-BB66D526A98A}" type="datetimeFigureOut">
              <a:rPr lang="nl-BE" smtClean="0"/>
              <a:t>22/09/2022</a:t>
            </a:fld>
            <a:endParaRPr lang="nl-B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62F3F193-28CE-4E25-B4CD-0FA2C838EA44}" type="slidenum">
              <a:rPr lang="nl-BE" smtClean="0"/>
              <a:t>‹nr.›</a:t>
            </a:fld>
            <a:endParaRPr lang="nl-BE"/>
          </a:p>
        </p:txBody>
      </p:sp>
    </p:spTree>
    <p:extLst>
      <p:ext uri="{BB962C8B-B14F-4D97-AF65-F5344CB8AC3E}">
        <p14:creationId xmlns:p14="http://schemas.microsoft.com/office/powerpoint/2010/main" val="1878841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dirty="0"/>
          </a:p>
        </p:txBody>
      </p:sp>
      <p:sp>
        <p:nvSpPr>
          <p:cNvPr id="4" name="Rechthoek 3"/>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BD7A2BC9-EA19-2C6C-109B-014F56B31BB4}"/>
              </a:ext>
            </a:extLst>
          </p:cNvPr>
          <p:cNvPicPr>
            <a:picLocks noChangeAspect="1"/>
          </p:cNvPicPr>
          <p:nvPr/>
        </p:nvPicPr>
        <p:blipFill>
          <a:blip r:embed="rId2"/>
          <a:stretch>
            <a:fillRect/>
          </a:stretch>
        </p:blipFill>
        <p:spPr>
          <a:xfrm>
            <a:off x="4616170" y="3320490"/>
            <a:ext cx="3076202" cy="4351338"/>
          </a:xfrm>
          <a:prstGeom prst="rect">
            <a:avLst/>
          </a:prstGeom>
        </p:spPr>
      </p:pic>
    </p:spTree>
    <p:extLst>
      <p:ext uri="{BB962C8B-B14F-4D97-AF65-F5344CB8AC3E}">
        <p14:creationId xmlns:p14="http://schemas.microsoft.com/office/powerpoint/2010/main" val="3285645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80CFB-EF0E-481D-8F6B-F04E8F213A42}"/>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53EAA358-8C44-4496-BC48-F0DBFF5EDFF1}"/>
              </a:ext>
            </a:extLst>
          </p:cNvPr>
          <p:cNvSpPr>
            <a:spLocks noGrp="1"/>
          </p:cNvSpPr>
          <p:nvPr>
            <p:ph idx="1"/>
          </p:nvPr>
        </p:nvSpPr>
        <p:spPr>
          <a:xfrm>
            <a:off x="1143000" y="3354106"/>
            <a:ext cx="10515600" cy="4265893"/>
          </a:xfrm>
        </p:spPr>
        <p:txBody>
          <a:bodyPr>
            <a:normAutofit/>
          </a:bodyPr>
          <a:lstStyle/>
          <a:p>
            <a:pPr marL="0" indent="0">
              <a:buNone/>
            </a:pPr>
            <a:r>
              <a:rPr lang="nl-NL" sz="2400" dirty="0">
                <a:solidFill>
                  <a:srgbClr val="000000"/>
                </a:solidFill>
                <a:latin typeface="Verdana" panose="020B0604030504040204" pitchFamily="34" charset="0"/>
              </a:rPr>
              <a:t>In de verte zien Len en Lena een uitkijktoren staan. “Die toren is hoog!”, zegt Lena. Len vraagt aan Hugo Haas of dat ze naar boven kunnen op de toren, Hugo Haas knikt. Samen gaan ze naar boven. Lena durft niet naar beneden te kijken. Ze houdt Len zijn hand stevig vast. “Perfect om het landschap eens van bovenaf te bekijken”, zegt Len. </a:t>
            </a:r>
            <a:endParaRPr lang="nl-NL" sz="2400" dirty="0" smtClean="0">
              <a:solidFill>
                <a:srgbClr val="000000"/>
              </a:solidFill>
              <a:latin typeface="Verdana" panose="020B0604030504040204" pitchFamily="34" charset="0"/>
            </a:endParaRPr>
          </a:p>
          <a:p>
            <a:pPr marL="0" indent="0">
              <a:buNone/>
            </a:pPr>
            <a:r>
              <a:rPr lang="nl-NL" sz="2400" dirty="0" smtClean="0">
                <a:solidFill>
                  <a:srgbClr val="000000"/>
                </a:solidFill>
                <a:latin typeface="Verdana" panose="020B0604030504040204" pitchFamily="34" charset="0"/>
              </a:rPr>
              <a:t>Lena </a:t>
            </a:r>
            <a:r>
              <a:rPr lang="nl-NL" sz="2400" dirty="0">
                <a:solidFill>
                  <a:srgbClr val="000000"/>
                </a:solidFill>
                <a:latin typeface="Verdana" panose="020B0604030504040204" pitchFamily="34" charset="0"/>
              </a:rPr>
              <a:t>knikt, maar durft de hand van Len niet los te laten. Hugo Haas glimlacht wanneer hij in het rond kijkt. “Kijk eens hoeveel velden Len en Lena. Ik krijg spontaan energie om te gaan rennen.”, zegt Hugo Haas. Len en Lena kijken met behulp van hun </a:t>
            </a:r>
            <a:r>
              <a:rPr lang="nl-NL" sz="2400" b="1" dirty="0">
                <a:solidFill>
                  <a:srgbClr val="000000"/>
                </a:solidFill>
                <a:latin typeface="Verdana" panose="020B0604030504040204" pitchFamily="34" charset="0"/>
              </a:rPr>
              <a:t>patronenbril</a:t>
            </a:r>
            <a:r>
              <a:rPr lang="nl-NL" sz="2400" dirty="0">
                <a:solidFill>
                  <a:srgbClr val="000000"/>
                </a:solidFill>
                <a:latin typeface="Verdana" panose="020B0604030504040204" pitchFamily="34" charset="0"/>
              </a:rPr>
              <a:t> in het landschap. </a:t>
            </a:r>
            <a:endParaRPr lang="nl-BE" sz="2400" dirty="0"/>
          </a:p>
        </p:txBody>
      </p:sp>
    </p:spTree>
    <p:extLst>
      <p:ext uri="{BB962C8B-B14F-4D97-AF65-F5344CB8AC3E}">
        <p14:creationId xmlns:p14="http://schemas.microsoft.com/office/powerpoint/2010/main" val="130598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a:p>
        </p:txBody>
      </p:sp>
      <p:pic>
        <p:nvPicPr>
          <p:cNvPr id="14" name="Afbeelding 13">
            <a:extLst>
              <a:ext uri="{FF2B5EF4-FFF2-40B4-BE49-F238E27FC236}">
                <a16:creationId xmlns:a16="http://schemas.microsoft.com/office/drawing/2014/main" id="{8446A5E9-3B6C-4C1C-8F23-3386033892A1}"/>
              </a:ext>
            </a:extLst>
          </p:cNvPr>
          <p:cNvPicPr>
            <a:picLocks noChangeAspect="1"/>
          </p:cNvPicPr>
          <p:nvPr/>
        </p:nvPicPr>
        <p:blipFill rotWithShape="1">
          <a:blip r:embed="rId2"/>
          <a:srcRect r="79024"/>
          <a:stretch/>
        </p:blipFill>
        <p:spPr>
          <a:xfrm flipH="1">
            <a:off x="9938163" y="1371600"/>
            <a:ext cx="1447800" cy="6843712"/>
          </a:xfrm>
          <a:prstGeom prst="rect">
            <a:avLst/>
          </a:prstGeom>
        </p:spPr>
      </p:pic>
      <p:pic>
        <p:nvPicPr>
          <p:cNvPr id="16" name="Afbeelding 15">
            <a:extLst>
              <a:ext uri="{FF2B5EF4-FFF2-40B4-BE49-F238E27FC236}">
                <a16:creationId xmlns:a16="http://schemas.microsoft.com/office/drawing/2014/main" id="{BA823710-6CF4-4F75-B9D6-3E4776FE44E1}"/>
              </a:ext>
            </a:extLst>
          </p:cNvPr>
          <p:cNvPicPr>
            <a:picLocks noChangeAspect="1"/>
          </p:cNvPicPr>
          <p:nvPr/>
        </p:nvPicPr>
        <p:blipFill rotWithShape="1">
          <a:blip r:embed="rId2"/>
          <a:srcRect r="79024"/>
          <a:stretch/>
        </p:blipFill>
        <p:spPr>
          <a:xfrm>
            <a:off x="11071019" y="1371600"/>
            <a:ext cx="1447800" cy="6843712"/>
          </a:xfrm>
          <a:prstGeom prst="rect">
            <a:avLst/>
          </a:prstGeom>
        </p:spPr>
      </p:pic>
      <p:pic>
        <p:nvPicPr>
          <p:cNvPr id="1026" name="Picture 2">
            <a:extLst>
              <a:ext uri="{FF2B5EF4-FFF2-40B4-BE49-F238E27FC236}">
                <a16:creationId xmlns:a16="http://schemas.microsoft.com/office/drawing/2014/main" id="{668184DF-76C7-4FAC-A877-066B09575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55" y="1692647"/>
            <a:ext cx="1710415" cy="644002"/>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13376" y="4864195"/>
            <a:ext cx="1542607" cy="2768130"/>
          </a:xfrm>
          <a:prstGeom prst="rect">
            <a:avLst/>
          </a:prstGeom>
          <a:scene3d>
            <a:camera prst="perspectiveContrastingRightFacing"/>
            <a:lightRig rig="threePt" dir="t"/>
          </a:scene3d>
        </p:spPr>
      </p:pic>
      <p:pic>
        <p:nvPicPr>
          <p:cNvPr id="3" name="Afbeelding 2"/>
          <p:cNvPicPr>
            <a:picLocks noChangeAspect="1"/>
          </p:cNvPicPr>
          <p:nvPr/>
        </p:nvPicPr>
        <p:blipFill rotWithShape="1">
          <a:blip r:embed="rId5" cstate="hqprint">
            <a:extLst>
              <a:ext uri="{28A0092B-C50C-407E-A947-70E740481C1C}">
                <a14:useLocalDpi xmlns:a14="http://schemas.microsoft.com/office/drawing/2010/main" val="0"/>
              </a:ext>
            </a:extLst>
          </a:blip>
          <a:srcRect t="1" r="35329" b="-308"/>
          <a:stretch/>
        </p:blipFill>
        <p:spPr>
          <a:xfrm flipH="1">
            <a:off x="9585970" y="2255049"/>
            <a:ext cx="2956782" cy="6879173"/>
          </a:xfrm>
          <a:prstGeom prst="rect">
            <a:avLst/>
          </a:prstGeom>
        </p:spPr>
      </p:pic>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1298190" y="6478242"/>
            <a:ext cx="1167509" cy="2407803"/>
          </a:xfrm>
          <a:prstGeom prst="rect">
            <a:avLst/>
          </a:prstGeom>
          <a:effectLst/>
          <a:scene3d>
            <a:camera prst="perspectiveContrastingRightFacing"/>
            <a:lightRig rig="threePt" dir="t"/>
          </a:scene3d>
        </p:spPr>
      </p:pic>
      <p:pic>
        <p:nvPicPr>
          <p:cNvPr id="22" name="Afbeelding 21">
            <a:extLst>
              <a:ext uri="{FF2B5EF4-FFF2-40B4-BE49-F238E27FC236}">
                <a16:creationId xmlns:a16="http://schemas.microsoft.com/office/drawing/2014/main" id="{05F2242E-E7B1-4B19-B38E-8DDBAEEB024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378808">
            <a:off x="1286937" y="4722070"/>
            <a:ext cx="2076277" cy="2936927"/>
          </a:xfrm>
          <a:prstGeom prst="rect">
            <a:avLst/>
          </a:prstGeom>
        </p:spPr>
      </p:pic>
      <p:grpSp>
        <p:nvGrpSpPr>
          <p:cNvPr id="23" name="Groep 22"/>
          <p:cNvGrpSpPr/>
          <p:nvPr/>
        </p:nvGrpSpPr>
        <p:grpSpPr>
          <a:xfrm>
            <a:off x="-32817" y="7971694"/>
            <a:ext cx="12863184" cy="1635521"/>
            <a:chOff x="-32817" y="7971694"/>
            <a:chExt cx="12863184" cy="1635521"/>
          </a:xfrm>
        </p:grpSpPr>
        <p:pic>
          <p:nvPicPr>
            <p:cNvPr id="24" name="Afbeelding 23">
              <a:extLst>
                <a:ext uri="{FF2B5EF4-FFF2-40B4-BE49-F238E27FC236}">
                  <a16:creationId xmlns:a16="http://schemas.microsoft.com/office/drawing/2014/main" id="{5D587940-3A88-4EA4-8500-D2C73E06FC52}"/>
                </a:ext>
              </a:extLst>
            </p:cNvPr>
            <p:cNvPicPr>
              <a:picLocks noChangeAspect="1"/>
            </p:cNvPicPr>
            <p:nvPr/>
          </p:nvPicPr>
          <p:blipFill>
            <a:blip r:embed="rId8"/>
            <a:stretch>
              <a:fillRect/>
            </a:stretch>
          </p:blipFill>
          <p:spPr>
            <a:xfrm>
              <a:off x="3245766" y="7976017"/>
              <a:ext cx="4141095" cy="1620428"/>
            </a:xfrm>
            <a:prstGeom prst="rect">
              <a:avLst/>
            </a:prstGeom>
          </p:spPr>
        </p:pic>
        <p:pic>
          <p:nvPicPr>
            <p:cNvPr id="26" name="Afbeelding 25">
              <a:extLst>
                <a:ext uri="{FF2B5EF4-FFF2-40B4-BE49-F238E27FC236}">
                  <a16:creationId xmlns:a16="http://schemas.microsoft.com/office/drawing/2014/main" id="{7FB04BBA-859E-4F1F-B582-0C43B7677908}"/>
                </a:ext>
              </a:extLst>
            </p:cNvPr>
            <p:cNvPicPr>
              <a:picLocks noChangeAspect="1"/>
            </p:cNvPicPr>
            <p:nvPr/>
          </p:nvPicPr>
          <p:blipFill>
            <a:blip r:embed="rId8"/>
            <a:stretch>
              <a:fillRect/>
            </a:stretch>
          </p:blipFill>
          <p:spPr>
            <a:xfrm>
              <a:off x="5410689" y="7972652"/>
              <a:ext cx="4141095" cy="1620428"/>
            </a:xfrm>
            <a:prstGeom prst="rect">
              <a:avLst/>
            </a:prstGeom>
          </p:spPr>
        </p:pic>
        <p:pic>
          <p:nvPicPr>
            <p:cNvPr id="36" name="Afbeelding 35">
              <a:extLst>
                <a:ext uri="{FF2B5EF4-FFF2-40B4-BE49-F238E27FC236}">
                  <a16:creationId xmlns:a16="http://schemas.microsoft.com/office/drawing/2014/main" id="{392DB563-8EA9-41FA-8C40-C82CFA03D4DF}"/>
                </a:ext>
              </a:extLst>
            </p:cNvPr>
            <p:cNvPicPr>
              <a:picLocks noChangeAspect="1"/>
            </p:cNvPicPr>
            <p:nvPr/>
          </p:nvPicPr>
          <p:blipFill>
            <a:blip r:embed="rId8"/>
            <a:stretch>
              <a:fillRect/>
            </a:stretch>
          </p:blipFill>
          <p:spPr>
            <a:xfrm>
              <a:off x="8689272" y="7971694"/>
              <a:ext cx="4141095" cy="1620428"/>
            </a:xfrm>
            <a:prstGeom prst="rect">
              <a:avLst/>
            </a:prstGeom>
          </p:spPr>
        </p:pic>
        <p:pic>
          <p:nvPicPr>
            <p:cNvPr id="37" name="Afbeelding 36">
              <a:extLst>
                <a:ext uri="{FF2B5EF4-FFF2-40B4-BE49-F238E27FC236}">
                  <a16:creationId xmlns:a16="http://schemas.microsoft.com/office/drawing/2014/main" id="{F13DE6A0-7CE6-4C91-ADDB-188922B43C64}"/>
                </a:ext>
              </a:extLst>
            </p:cNvPr>
            <p:cNvPicPr>
              <a:picLocks noChangeAspect="1"/>
            </p:cNvPicPr>
            <p:nvPr/>
          </p:nvPicPr>
          <p:blipFill>
            <a:blip r:embed="rId8"/>
            <a:stretch>
              <a:fillRect/>
            </a:stretch>
          </p:blipFill>
          <p:spPr>
            <a:xfrm>
              <a:off x="-32817" y="7986787"/>
              <a:ext cx="4141095" cy="1620428"/>
            </a:xfrm>
            <a:prstGeom prst="rect">
              <a:avLst/>
            </a:prstGeom>
          </p:spPr>
        </p:pic>
      </p:grpSp>
    </p:spTree>
    <p:extLst>
      <p:ext uri="{BB962C8B-B14F-4D97-AF65-F5344CB8AC3E}">
        <p14:creationId xmlns:p14="http://schemas.microsoft.com/office/powerpoint/2010/main" val="234779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74D25-8348-4E8B-B71E-AED818E6F089}"/>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02B23F24-3038-4ED6-B5D2-67A037C47A04}"/>
              </a:ext>
            </a:extLst>
          </p:cNvPr>
          <p:cNvSpPr>
            <a:spLocks noGrp="1"/>
          </p:cNvSpPr>
          <p:nvPr>
            <p:ph idx="1"/>
          </p:nvPr>
        </p:nvSpPr>
        <p:spPr>
          <a:xfrm>
            <a:off x="1143000" y="3690284"/>
            <a:ext cx="10515600" cy="3904316"/>
          </a:xfrm>
        </p:spPr>
        <p:txBody>
          <a:bodyPr vert="horz" lIns="91440" tIns="45720" rIns="91440" bIns="45720" rtlCol="0" anchor="t">
            <a:normAutofit/>
          </a:bodyPr>
          <a:lstStyle/>
          <a:p>
            <a:pPr marL="0" indent="0">
              <a:buNone/>
            </a:pPr>
            <a:r>
              <a:rPr lang="nl-NL" sz="2400" dirty="0">
                <a:solidFill>
                  <a:srgbClr val="000000"/>
                </a:solidFill>
                <a:latin typeface="Verdana"/>
                <a:ea typeface="Verdana"/>
              </a:rPr>
              <a:t>Hugo Haas, Len en Lena zijn terug aan het begin van hun wandeltocht. Wat hebben Len en Lena veel bijgeleerd van Hugo Haas. We zullen eens kijken of ze alles onthouden hebben. Probeer samen met hen het landschap terug in elkaar te puzzelen. </a:t>
            </a:r>
          </a:p>
          <a:p>
            <a:pPr marL="0" indent="0">
              <a:buNone/>
            </a:pPr>
            <a:r>
              <a:rPr lang="nl-NL" sz="2400" dirty="0">
                <a:solidFill>
                  <a:srgbClr val="000000"/>
                </a:solidFill>
                <a:latin typeface="Verdana"/>
                <a:ea typeface="Verdana"/>
              </a:rPr>
              <a:t>Ze kijken met hun </a:t>
            </a:r>
            <a:r>
              <a:rPr lang="nl-NL" sz="2400" b="1" dirty="0">
                <a:solidFill>
                  <a:srgbClr val="000000"/>
                </a:solidFill>
                <a:latin typeface="Verdana"/>
                <a:ea typeface="Verdana"/>
              </a:rPr>
              <a:t>levende bril en de patronenbril</a:t>
            </a:r>
            <a:r>
              <a:rPr lang="nl-NL" sz="2400" dirty="0">
                <a:solidFill>
                  <a:srgbClr val="000000"/>
                </a:solidFill>
                <a:latin typeface="Verdana"/>
                <a:ea typeface="Verdana"/>
              </a:rPr>
              <a:t> naar het landschap. </a:t>
            </a:r>
            <a:endParaRPr lang="nl-BE" sz="2400" dirty="0">
              <a:latin typeface="Verdana"/>
              <a:ea typeface="Verdana"/>
            </a:endParaRPr>
          </a:p>
        </p:txBody>
      </p:sp>
      <p:grpSp>
        <p:nvGrpSpPr>
          <p:cNvPr id="4" name="Groep 3"/>
          <p:cNvGrpSpPr/>
          <p:nvPr/>
        </p:nvGrpSpPr>
        <p:grpSpPr>
          <a:xfrm>
            <a:off x="880110" y="8271691"/>
            <a:ext cx="10955807" cy="816248"/>
            <a:chOff x="880110" y="8271691"/>
            <a:chExt cx="10955807" cy="816248"/>
          </a:xfrm>
        </p:grpSpPr>
        <p:pic>
          <p:nvPicPr>
            <p:cNvPr id="5" name="Afbeelding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77933" y="8271691"/>
              <a:ext cx="2196465" cy="816248"/>
            </a:xfrm>
            <a:prstGeom prst="rect">
              <a:avLst/>
            </a:prstGeom>
          </p:spPr>
        </p:pic>
        <p:pic>
          <p:nvPicPr>
            <p:cNvPr id="6" name="Afbeelding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9481" y="8368610"/>
              <a:ext cx="1446436" cy="563298"/>
            </a:xfrm>
            <a:prstGeom prst="rect">
              <a:avLst/>
            </a:prstGeom>
          </p:spPr>
        </p:pic>
        <p:pic>
          <p:nvPicPr>
            <p:cNvPr id="7" name="Afbeelding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110" y="8457345"/>
              <a:ext cx="6682740" cy="630594"/>
            </a:xfrm>
            <a:prstGeom prst="rect">
              <a:avLst/>
            </a:prstGeom>
          </p:spPr>
        </p:pic>
      </p:grpSp>
    </p:spTree>
    <p:extLst>
      <p:ext uri="{BB962C8B-B14F-4D97-AF65-F5344CB8AC3E}">
        <p14:creationId xmlns:p14="http://schemas.microsoft.com/office/powerpoint/2010/main" val="114108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A4B88B4-30C9-4EB7-93C0-085015391CD3}"/>
              </a:ext>
            </a:extLst>
          </p:cNvPr>
          <p:cNvSpPr>
            <a:spLocks noGrp="1"/>
          </p:cNvSpPr>
          <p:nvPr>
            <p:ph type="title"/>
          </p:nvPr>
        </p:nvSpPr>
        <p:spPr/>
        <p:txBody>
          <a:bodyPr/>
          <a:lstStyle/>
          <a:p>
            <a:endParaRPr lang="nl-BE"/>
          </a:p>
        </p:txBody>
      </p:sp>
      <p:sp>
        <p:nvSpPr>
          <p:cNvPr id="5" name="Tijdelijke aanduiding voor inhoud 4">
            <a:extLst>
              <a:ext uri="{FF2B5EF4-FFF2-40B4-BE49-F238E27FC236}">
                <a16:creationId xmlns:a16="http://schemas.microsoft.com/office/drawing/2014/main" id="{7CE9A76D-6C76-48D3-9882-7979EF1F7802}"/>
              </a:ext>
            </a:extLst>
          </p:cNvPr>
          <p:cNvSpPr>
            <a:spLocks noGrp="1"/>
          </p:cNvSpPr>
          <p:nvPr>
            <p:ph idx="1"/>
          </p:nvPr>
        </p:nvSpPr>
        <p:spPr>
          <a:xfrm>
            <a:off x="1143000" y="3589430"/>
            <a:ext cx="10515600" cy="4449669"/>
          </a:xfrm>
        </p:spPr>
        <p:txBody>
          <a:bodyPr/>
          <a:lstStyle/>
          <a:p>
            <a:pPr marL="0" indent="0">
              <a:buNone/>
            </a:pPr>
            <a:r>
              <a:rPr lang="nl-NL" sz="2400" dirty="0">
                <a:solidFill>
                  <a:srgbClr val="000000"/>
                </a:solidFill>
                <a:latin typeface="Verdana" panose="020B0604030504040204" pitchFamily="34" charset="0"/>
              </a:rPr>
              <a:t>“Kijk Len en Lena, wat een mooie open weide!”, zegt Hugo Haas. Daar zou Hugo Haas goed kunnen rondrennen. Len en Lena zetten hun </a:t>
            </a:r>
            <a:r>
              <a:rPr lang="nl-NL" sz="2400" b="1" dirty="0">
                <a:solidFill>
                  <a:srgbClr val="000000"/>
                </a:solidFill>
                <a:latin typeface="Verdana" panose="020B0604030504040204" pitchFamily="34" charset="0"/>
              </a:rPr>
              <a:t>levende bril</a:t>
            </a:r>
            <a:r>
              <a:rPr lang="nl-NL" sz="2400" dirty="0">
                <a:solidFill>
                  <a:srgbClr val="000000"/>
                </a:solidFill>
                <a:latin typeface="Verdana" panose="020B0604030504040204" pitchFamily="34" charset="0"/>
              </a:rPr>
              <a:t> op. Over Hugo Haas willen ze graag wat meer te weten willen komen. </a:t>
            </a:r>
          </a:p>
          <a:p>
            <a:pPr marL="0" indent="0" algn="just" fontAlgn="base">
              <a:buNone/>
            </a:pPr>
            <a:r>
              <a:rPr lang="nl-NL" sz="2400" dirty="0">
                <a:solidFill>
                  <a:srgbClr val="000000"/>
                </a:solidFill>
                <a:latin typeface="Verdana" panose="020B0604030504040204" pitchFamily="34" charset="0"/>
              </a:rPr>
              <a:t>Hugo Haas houdt ervan om rond te rennen op open plaatsen. Het open landschap is dus het perfecte landschap voor hem. “Doen jullie mee een wedstrijdje hardlopen?”, vraagt Hugo Haas aan Len en Lena. Hugo Haas laat hen zien hoe snel hij kan lopen.  </a:t>
            </a:r>
            <a:endParaRPr lang="nl-NL" sz="2400" b="0" i="0" dirty="0" smtClean="0">
              <a:solidFill>
                <a:srgbClr val="000000"/>
              </a:solidFill>
              <a:effectLst/>
              <a:latin typeface="Segoe UI" panose="020B0502040204020203" pitchFamily="34" charset="0"/>
            </a:endParaRPr>
          </a:p>
          <a:p>
            <a:endParaRPr lang="nl-BE" dirty="0"/>
          </a:p>
        </p:txBody>
      </p:sp>
    </p:spTree>
    <p:extLst>
      <p:ext uri="{BB962C8B-B14F-4D97-AF65-F5344CB8AC3E}">
        <p14:creationId xmlns:p14="http://schemas.microsoft.com/office/powerpoint/2010/main" val="90783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hoek 35"/>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a:p>
        </p:txBody>
      </p:sp>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352037" flipH="1">
            <a:off x="8977921" y="4072726"/>
            <a:ext cx="1751375" cy="3611934"/>
          </a:xfrm>
          <a:prstGeom prst="rect">
            <a:avLst/>
          </a:prstGeom>
          <a:effectLst/>
          <a:scene3d>
            <a:camera prst="perspectiveHeroicExtremeLeftFacing"/>
            <a:lightRig rig="threePt" dir="t"/>
          </a:scene3d>
        </p:spPr>
      </p:pic>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4242" y="4642407"/>
            <a:ext cx="1744419" cy="3130271"/>
          </a:xfrm>
          <a:prstGeom prst="rect">
            <a:avLst/>
          </a:prstGeom>
          <a:scene3d>
            <a:camera prst="perspectiveHeroicExtremeLeftFacing"/>
            <a:lightRig rig="threePt" dir="t"/>
          </a:scene3d>
        </p:spPr>
      </p:pic>
      <p:pic>
        <p:nvPicPr>
          <p:cNvPr id="23" name="Afbeelding 22">
            <a:extLst>
              <a:ext uri="{FF2B5EF4-FFF2-40B4-BE49-F238E27FC236}">
                <a16:creationId xmlns:a16="http://schemas.microsoft.com/office/drawing/2014/main" id="{ECD35297-5659-4925-AA62-66FDCAE89077}"/>
              </a:ext>
            </a:extLst>
          </p:cNvPr>
          <p:cNvPicPr>
            <a:picLocks noChangeAspect="1"/>
          </p:cNvPicPr>
          <p:nvPr/>
        </p:nvPicPr>
        <p:blipFill>
          <a:blip r:embed="rId4"/>
          <a:stretch>
            <a:fillRect/>
          </a:stretch>
        </p:blipFill>
        <p:spPr>
          <a:xfrm>
            <a:off x="880110" y="1138206"/>
            <a:ext cx="1573986" cy="842374"/>
          </a:xfrm>
          <a:prstGeom prst="rect">
            <a:avLst/>
          </a:prstGeom>
        </p:spPr>
      </p:pic>
      <p:pic>
        <p:nvPicPr>
          <p:cNvPr id="4" name="Afbeelding 3">
            <a:extLst>
              <a:ext uri="{FF2B5EF4-FFF2-40B4-BE49-F238E27FC236}">
                <a16:creationId xmlns:a16="http://schemas.microsoft.com/office/drawing/2014/main" id="{E43E4818-6613-4C84-A043-91B25D5BBF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838381">
            <a:off x="1886187" y="3960303"/>
            <a:ext cx="2151525" cy="3043367"/>
          </a:xfrm>
          <a:prstGeom prst="rect">
            <a:avLst/>
          </a:prstGeom>
        </p:spPr>
      </p:pic>
      <p:grpSp>
        <p:nvGrpSpPr>
          <p:cNvPr id="20" name="Groep 19"/>
          <p:cNvGrpSpPr/>
          <p:nvPr/>
        </p:nvGrpSpPr>
        <p:grpSpPr>
          <a:xfrm>
            <a:off x="-32817" y="7971694"/>
            <a:ext cx="12863184" cy="1635521"/>
            <a:chOff x="-32817" y="7971694"/>
            <a:chExt cx="12863184" cy="1635521"/>
          </a:xfrm>
        </p:grpSpPr>
        <p:pic>
          <p:nvPicPr>
            <p:cNvPr id="21" name="Afbeelding 20">
              <a:extLst>
                <a:ext uri="{FF2B5EF4-FFF2-40B4-BE49-F238E27FC236}">
                  <a16:creationId xmlns:a16="http://schemas.microsoft.com/office/drawing/2014/main" id="{5D587940-3A88-4EA4-8500-D2C73E06FC52}"/>
                </a:ext>
              </a:extLst>
            </p:cNvPr>
            <p:cNvPicPr>
              <a:picLocks noChangeAspect="1"/>
            </p:cNvPicPr>
            <p:nvPr/>
          </p:nvPicPr>
          <p:blipFill>
            <a:blip r:embed="rId6"/>
            <a:stretch>
              <a:fillRect/>
            </a:stretch>
          </p:blipFill>
          <p:spPr>
            <a:xfrm>
              <a:off x="3245766" y="7976017"/>
              <a:ext cx="4141095" cy="1620428"/>
            </a:xfrm>
            <a:prstGeom prst="rect">
              <a:avLst/>
            </a:prstGeom>
          </p:spPr>
        </p:pic>
        <p:pic>
          <p:nvPicPr>
            <p:cNvPr id="22" name="Afbeelding 21">
              <a:extLst>
                <a:ext uri="{FF2B5EF4-FFF2-40B4-BE49-F238E27FC236}">
                  <a16:creationId xmlns:a16="http://schemas.microsoft.com/office/drawing/2014/main" id="{7FB04BBA-859E-4F1F-B582-0C43B7677908}"/>
                </a:ext>
              </a:extLst>
            </p:cNvPr>
            <p:cNvPicPr>
              <a:picLocks noChangeAspect="1"/>
            </p:cNvPicPr>
            <p:nvPr/>
          </p:nvPicPr>
          <p:blipFill>
            <a:blip r:embed="rId6"/>
            <a:stretch>
              <a:fillRect/>
            </a:stretch>
          </p:blipFill>
          <p:spPr>
            <a:xfrm>
              <a:off x="5410689" y="7972652"/>
              <a:ext cx="4141095" cy="1620428"/>
            </a:xfrm>
            <a:prstGeom prst="rect">
              <a:avLst/>
            </a:prstGeom>
          </p:spPr>
        </p:pic>
        <p:pic>
          <p:nvPicPr>
            <p:cNvPr id="24" name="Afbeelding 23">
              <a:extLst>
                <a:ext uri="{FF2B5EF4-FFF2-40B4-BE49-F238E27FC236}">
                  <a16:creationId xmlns:a16="http://schemas.microsoft.com/office/drawing/2014/main" id="{392DB563-8EA9-41FA-8C40-C82CFA03D4DF}"/>
                </a:ext>
              </a:extLst>
            </p:cNvPr>
            <p:cNvPicPr>
              <a:picLocks noChangeAspect="1"/>
            </p:cNvPicPr>
            <p:nvPr/>
          </p:nvPicPr>
          <p:blipFill>
            <a:blip r:embed="rId6"/>
            <a:stretch>
              <a:fillRect/>
            </a:stretch>
          </p:blipFill>
          <p:spPr>
            <a:xfrm>
              <a:off x="8689272" y="7971694"/>
              <a:ext cx="4141095" cy="1620428"/>
            </a:xfrm>
            <a:prstGeom prst="rect">
              <a:avLst/>
            </a:prstGeom>
          </p:spPr>
        </p:pic>
        <p:pic>
          <p:nvPicPr>
            <p:cNvPr id="26" name="Afbeelding 25">
              <a:extLst>
                <a:ext uri="{FF2B5EF4-FFF2-40B4-BE49-F238E27FC236}">
                  <a16:creationId xmlns:a16="http://schemas.microsoft.com/office/drawing/2014/main" id="{F13DE6A0-7CE6-4C91-ADDB-188922B43C64}"/>
                </a:ext>
              </a:extLst>
            </p:cNvPr>
            <p:cNvPicPr>
              <a:picLocks noChangeAspect="1"/>
            </p:cNvPicPr>
            <p:nvPr/>
          </p:nvPicPr>
          <p:blipFill>
            <a:blip r:embed="rId6"/>
            <a:stretch>
              <a:fillRect/>
            </a:stretch>
          </p:blipFill>
          <p:spPr>
            <a:xfrm>
              <a:off x="-32817" y="7986787"/>
              <a:ext cx="4141095" cy="1620428"/>
            </a:xfrm>
            <a:prstGeom prst="rect">
              <a:avLst/>
            </a:prstGeom>
          </p:spPr>
        </p:pic>
      </p:grpSp>
    </p:spTree>
    <p:extLst>
      <p:ext uri="{BB962C8B-B14F-4D97-AF65-F5344CB8AC3E}">
        <p14:creationId xmlns:p14="http://schemas.microsoft.com/office/powerpoint/2010/main" val="1778862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A2FD0-013D-4FDB-ADF2-FE86A83D7B24}"/>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FC6DD981-FFF1-405D-99BB-DEE5C73BB138}"/>
              </a:ext>
            </a:extLst>
          </p:cNvPr>
          <p:cNvSpPr>
            <a:spLocks noGrp="1"/>
          </p:cNvSpPr>
          <p:nvPr>
            <p:ph idx="1"/>
          </p:nvPr>
        </p:nvSpPr>
        <p:spPr>
          <a:xfrm>
            <a:off x="1143000" y="3197226"/>
            <a:ext cx="10515600" cy="4930774"/>
          </a:xfrm>
        </p:spPr>
        <p:txBody>
          <a:bodyPr vert="horz" lIns="91440" tIns="45720" rIns="91440" bIns="45720" rtlCol="0" anchor="t">
            <a:normAutofit/>
          </a:bodyPr>
          <a:lstStyle/>
          <a:p>
            <a:pPr marL="0" indent="0" algn="just" fontAlgn="base">
              <a:buNone/>
            </a:pPr>
            <a:r>
              <a:rPr lang="nl-NL" sz="2400" dirty="0">
                <a:solidFill>
                  <a:srgbClr val="000000"/>
                </a:solidFill>
                <a:latin typeface="Verdana"/>
                <a:ea typeface="Verdana"/>
              </a:rPr>
              <a:t>Hugo Haas ziet in een boom een nest hangen van een zwaluw. Samen met Len en Lena gaan ze kijken of er iemand in het nest zit. Jawel hoor, ze hebben geluk! In het nest zit een zwaluw. Len kijkt verbaasd naar het nest. Dat ziet er niet uit zoals de nesten die hij vaak in bomen ziet. Len en Lena zetten hun </a:t>
            </a:r>
            <a:r>
              <a:rPr lang="nl-NL" sz="2400" b="1" dirty="0">
                <a:solidFill>
                  <a:srgbClr val="000000"/>
                </a:solidFill>
                <a:latin typeface="Verdana"/>
                <a:ea typeface="Verdana"/>
              </a:rPr>
              <a:t>seizoenenbril</a:t>
            </a:r>
            <a:r>
              <a:rPr lang="nl-NL" sz="2400" dirty="0">
                <a:solidFill>
                  <a:srgbClr val="000000"/>
                </a:solidFill>
                <a:latin typeface="Verdana"/>
                <a:ea typeface="Verdana"/>
              </a:rPr>
              <a:t> op om dit beter te kunnen bekijken. Enkel in het voorjaar kan je een zwaluw in haar nest tegenkomen. </a:t>
            </a:r>
            <a:endParaRPr lang="nl-NL" sz="2400" b="0" i="0" dirty="0" smtClean="0">
              <a:solidFill>
                <a:srgbClr val="000000"/>
              </a:solidFill>
              <a:effectLst/>
              <a:latin typeface="Verdana"/>
              <a:ea typeface="Verdana"/>
            </a:endParaRPr>
          </a:p>
          <a:p>
            <a:pPr marL="0" indent="0" algn="just" fontAlgn="base">
              <a:buNone/>
            </a:pPr>
            <a:r>
              <a:rPr lang="nl-NL" sz="2400" dirty="0">
                <a:solidFill>
                  <a:srgbClr val="000000"/>
                </a:solidFill>
                <a:latin typeface="Verdana"/>
                <a:ea typeface="Verdana"/>
              </a:rPr>
              <a:t>Een nest hoog in de bomen is perfect om het landschap eens van bovenaf te bekijken. Hugo Haas stelt voor om een wedstrijd snel sprokkelen te organiseren. Op deze manier kan hij kijken of hij wel een goede zwaluw zou zijn. Hij vertelt een kort verhaal over de onverslaanbare zwaluw. </a:t>
            </a:r>
            <a:endParaRPr lang="nl-NL" sz="2400" b="0" i="0" dirty="0" smtClean="0">
              <a:solidFill>
                <a:srgbClr val="000000"/>
              </a:solidFill>
              <a:effectLst/>
              <a:latin typeface="Verdana"/>
              <a:ea typeface="Verdana"/>
            </a:endParaRPr>
          </a:p>
          <a:p>
            <a:endParaRPr lang="nl-BE" dirty="0"/>
          </a:p>
        </p:txBody>
      </p:sp>
    </p:spTree>
    <p:extLst>
      <p:ext uri="{BB962C8B-B14F-4D97-AF65-F5344CB8AC3E}">
        <p14:creationId xmlns:p14="http://schemas.microsoft.com/office/powerpoint/2010/main" val="2962560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4" name="Groep 23"/>
          <p:cNvGrpSpPr/>
          <p:nvPr/>
        </p:nvGrpSpPr>
        <p:grpSpPr>
          <a:xfrm>
            <a:off x="-32817" y="7971694"/>
            <a:ext cx="12863184" cy="1635521"/>
            <a:chOff x="-32817" y="7971694"/>
            <a:chExt cx="12863184" cy="1635521"/>
          </a:xfrm>
        </p:grpSpPr>
        <p:pic>
          <p:nvPicPr>
            <p:cNvPr id="26" name="Afbeelding 25">
              <a:extLst>
                <a:ext uri="{FF2B5EF4-FFF2-40B4-BE49-F238E27FC236}">
                  <a16:creationId xmlns:a16="http://schemas.microsoft.com/office/drawing/2014/main" id="{5D587940-3A88-4EA4-8500-D2C73E06FC52}"/>
                </a:ext>
              </a:extLst>
            </p:cNvPr>
            <p:cNvPicPr>
              <a:picLocks noChangeAspect="1"/>
            </p:cNvPicPr>
            <p:nvPr/>
          </p:nvPicPr>
          <p:blipFill>
            <a:blip r:embed="rId2"/>
            <a:stretch>
              <a:fillRect/>
            </a:stretch>
          </p:blipFill>
          <p:spPr>
            <a:xfrm>
              <a:off x="3245766" y="7976017"/>
              <a:ext cx="4141095" cy="1620428"/>
            </a:xfrm>
            <a:prstGeom prst="rect">
              <a:avLst/>
            </a:prstGeom>
          </p:spPr>
        </p:pic>
        <p:pic>
          <p:nvPicPr>
            <p:cNvPr id="37" name="Afbeelding 36">
              <a:extLst>
                <a:ext uri="{FF2B5EF4-FFF2-40B4-BE49-F238E27FC236}">
                  <a16:creationId xmlns:a16="http://schemas.microsoft.com/office/drawing/2014/main" id="{7FB04BBA-859E-4F1F-B582-0C43B7677908}"/>
                </a:ext>
              </a:extLst>
            </p:cNvPr>
            <p:cNvPicPr>
              <a:picLocks noChangeAspect="1"/>
            </p:cNvPicPr>
            <p:nvPr/>
          </p:nvPicPr>
          <p:blipFill>
            <a:blip r:embed="rId2"/>
            <a:stretch>
              <a:fillRect/>
            </a:stretch>
          </p:blipFill>
          <p:spPr>
            <a:xfrm>
              <a:off x="5410689" y="7972652"/>
              <a:ext cx="4141095" cy="1620428"/>
            </a:xfrm>
            <a:prstGeom prst="rect">
              <a:avLst/>
            </a:prstGeom>
          </p:spPr>
        </p:pic>
        <p:pic>
          <p:nvPicPr>
            <p:cNvPr id="38" name="Afbeelding 37">
              <a:extLst>
                <a:ext uri="{FF2B5EF4-FFF2-40B4-BE49-F238E27FC236}">
                  <a16:creationId xmlns:a16="http://schemas.microsoft.com/office/drawing/2014/main" id="{392DB563-8EA9-41FA-8C40-C82CFA03D4DF}"/>
                </a:ext>
              </a:extLst>
            </p:cNvPr>
            <p:cNvPicPr>
              <a:picLocks noChangeAspect="1"/>
            </p:cNvPicPr>
            <p:nvPr/>
          </p:nvPicPr>
          <p:blipFill>
            <a:blip r:embed="rId2"/>
            <a:stretch>
              <a:fillRect/>
            </a:stretch>
          </p:blipFill>
          <p:spPr>
            <a:xfrm>
              <a:off x="8689272" y="7971694"/>
              <a:ext cx="4141095" cy="1620428"/>
            </a:xfrm>
            <a:prstGeom prst="rect">
              <a:avLst/>
            </a:prstGeom>
          </p:spPr>
        </p:pic>
        <p:pic>
          <p:nvPicPr>
            <p:cNvPr id="39" name="Afbeelding 38">
              <a:extLst>
                <a:ext uri="{FF2B5EF4-FFF2-40B4-BE49-F238E27FC236}">
                  <a16:creationId xmlns:a16="http://schemas.microsoft.com/office/drawing/2014/main" id="{F13DE6A0-7CE6-4C91-ADDB-188922B43C64}"/>
                </a:ext>
              </a:extLst>
            </p:cNvPr>
            <p:cNvPicPr>
              <a:picLocks noChangeAspect="1"/>
            </p:cNvPicPr>
            <p:nvPr/>
          </p:nvPicPr>
          <p:blipFill>
            <a:blip r:embed="rId2"/>
            <a:stretch>
              <a:fillRect/>
            </a:stretch>
          </p:blipFill>
          <p:spPr>
            <a:xfrm>
              <a:off x="-32817" y="7986787"/>
              <a:ext cx="4141095" cy="1620428"/>
            </a:xfrm>
            <a:prstGeom prst="rect">
              <a:avLst/>
            </a:prstGeom>
          </p:spPr>
        </p:pic>
      </p:gr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a:xfrm>
            <a:off x="880110" y="2124077"/>
            <a:ext cx="11041380" cy="1855788"/>
          </a:xfrm>
        </p:spPr>
        <p:txBody>
          <a:bodyPr/>
          <a:lstStyle/>
          <a:p>
            <a:endParaRPr lang="nl-BE"/>
          </a:p>
        </p:txBody>
      </p:sp>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312299">
            <a:off x="6334643" y="5594456"/>
            <a:ext cx="1751375" cy="3611934"/>
          </a:xfrm>
          <a:prstGeom prst="rect">
            <a:avLst/>
          </a:prstGeom>
          <a:effectLst/>
          <a:scene3d>
            <a:camera prst="perspectiveHeroicExtremeLeftFacing"/>
            <a:lightRig rig="threePt" dir="t"/>
          </a:scene3d>
        </p:spPr>
      </p:pic>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798629" y="5974922"/>
            <a:ext cx="1744419" cy="3130271"/>
          </a:xfrm>
          <a:prstGeom prst="rect">
            <a:avLst/>
          </a:prstGeom>
          <a:scene3d>
            <a:camera prst="perspectiveContrastingRightFacing"/>
            <a:lightRig rig="threePt" dir="t"/>
          </a:scene3d>
        </p:spPr>
      </p:pic>
      <p:pic>
        <p:nvPicPr>
          <p:cNvPr id="1026" name="Picture 2">
            <a:extLst>
              <a:ext uri="{FF2B5EF4-FFF2-40B4-BE49-F238E27FC236}">
                <a16:creationId xmlns:a16="http://schemas.microsoft.com/office/drawing/2014/main" id="{7C702C3F-5E10-4681-B153-3750521AC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776" y="-42505"/>
            <a:ext cx="6080258" cy="9325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066A7B-90B7-4CEE-AE8C-E15EC3C81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110" y="1308100"/>
            <a:ext cx="1714887" cy="1087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erenzwaluw | Vogelbescherming">
            <a:extLst>
              <a:ext uri="{FF2B5EF4-FFF2-40B4-BE49-F238E27FC236}">
                <a16:creationId xmlns:a16="http://schemas.microsoft.com/office/drawing/2014/main" id="{97F36132-5240-425F-A24B-064A2C4BE6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1104" y="6015678"/>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77969F9D-514C-401F-920A-E25DDFB46D6D}"/>
              </a:ext>
            </a:extLst>
          </p:cNvPr>
          <p:cNvPicPr>
            <a:picLocks noChangeAspect="1"/>
          </p:cNvPicPr>
          <p:nvPr/>
        </p:nvPicPr>
        <p:blipFill>
          <a:blip r:embed="rId8"/>
          <a:stretch>
            <a:fillRect/>
          </a:stretch>
        </p:blipFill>
        <p:spPr>
          <a:xfrm rot="1247969">
            <a:off x="9967113" y="6669706"/>
            <a:ext cx="1092126" cy="671162"/>
          </a:xfrm>
          <a:prstGeom prst="rect">
            <a:avLst/>
          </a:prstGeom>
        </p:spPr>
      </p:pic>
      <p:pic>
        <p:nvPicPr>
          <p:cNvPr id="36" name="Afbeelding 35">
            <a:extLst>
              <a:ext uri="{FF2B5EF4-FFF2-40B4-BE49-F238E27FC236}">
                <a16:creationId xmlns:a16="http://schemas.microsoft.com/office/drawing/2014/main" id="{8249A7F7-795B-497C-9B25-07C053DEC1A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614807">
            <a:off x="2935416" y="6182774"/>
            <a:ext cx="2151525" cy="3043367"/>
          </a:xfrm>
          <a:prstGeom prst="rect">
            <a:avLst/>
          </a:prstGeom>
        </p:spPr>
      </p:pic>
    </p:spTree>
    <p:extLst>
      <p:ext uri="{BB962C8B-B14F-4D97-AF65-F5344CB8AC3E}">
        <p14:creationId xmlns:p14="http://schemas.microsoft.com/office/powerpoint/2010/main" val="158061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8F162-2D61-4F97-8653-96D831790E9E}"/>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401BC129-3AAE-40F9-9467-442A8EC82FE4}"/>
              </a:ext>
            </a:extLst>
          </p:cNvPr>
          <p:cNvSpPr>
            <a:spLocks noGrp="1"/>
          </p:cNvSpPr>
          <p:nvPr>
            <p:ph idx="1"/>
          </p:nvPr>
        </p:nvSpPr>
        <p:spPr>
          <a:xfrm>
            <a:off x="1143000" y="3477372"/>
            <a:ext cx="10515600" cy="4523628"/>
          </a:xfrm>
        </p:spPr>
        <p:txBody>
          <a:bodyPr/>
          <a:lstStyle/>
          <a:p>
            <a:pPr marL="0" indent="0" algn="just" fontAlgn="base">
              <a:buNone/>
            </a:pPr>
            <a:r>
              <a:rPr lang="nl-NL" sz="2400" dirty="0">
                <a:solidFill>
                  <a:srgbClr val="000000"/>
                </a:solidFill>
                <a:latin typeface="Verdana" panose="020B0604030504040204" pitchFamily="34" charset="0"/>
              </a:rPr>
              <a:t>Len vindt een grote mooie tak. “Kijk, Lena! Die tak is bijna even groot als ik!”, zegt Len tegen Lena. Lena praat verder met Hugo Haas. Len sleept de tak tijdens het wandelen over de grond. Plots hoort hij een hele luide gil, het is mevrouw Regenworm. </a:t>
            </a:r>
            <a:endParaRPr lang="nl-NL" sz="2400" b="0" i="0" dirty="0" smtClean="0">
              <a:solidFill>
                <a:srgbClr val="000000"/>
              </a:solidFill>
              <a:effectLst/>
              <a:latin typeface="Segoe UI" panose="020B0502040204020203" pitchFamily="34" charset="0"/>
            </a:endParaRPr>
          </a:p>
          <a:p>
            <a:pPr marL="0" indent="0" algn="just" fontAlgn="base">
              <a:buNone/>
            </a:pPr>
            <a:r>
              <a:rPr lang="nl-NL" sz="2400" dirty="0">
                <a:solidFill>
                  <a:srgbClr val="000000"/>
                </a:solidFill>
                <a:latin typeface="Verdana" panose="020B0604030504040204" pitchFamily="34" charset="0"/>
              </a:rPr>
              <a:t>“Kijk eens uit jij!”, roept mevrouw Regenworm. De stok belandde bijna op het hoofd van mevrouw Regenworm. Len biedt zijn excuses aan waardoor mevrouw Regenworm niet meer boos is. Spontaan begint ze te vertellen wat ze aan het doen was onder de grond. Len en Lena zetten hun </a:t>
            </a:r>
            <a:r>
              <a:rPr lang="nl-NL" sz="2400" b="1" dirty="0">
                <a:solidFill>
                  <a:srgbClr val="000000"/>
                </a:solidFill>
                <a:latin typeface="Verdana" panose="020B0604030504040204" pitchFamily="34" charset="0"/>
              </a:rPr>
              <a:t>levende bril </a:t>
            </a:r>
            <a:r>
              <a:rPr lang="nl-NL" sz="2400" dirty="0">
                <a:solidFill>
                  <a:srgbClr val="000000"/>
                </a:solidFill>
                <a:latin typeface="Verdana" panose="020B0604030504040204" pitchFamily="34" charset="0"/>
              </a:rPr>
              <a:t>op.  </a:t>
            </a:r>
            <a:endParaRPr lang="nl-NL" sz="2400" b="0" i="0" dirty="0" smtClean="0">
              <a:solidFill>
                <a:srgbClr val="000000"/>
              </a:solidFill>
              <a:effectLst/>
              <a:latin typeface="Segoe UI" panose="020B0502040204020203" pitchFamily="34" charset="0"/>
            </a:endParaRPr>
          </a:p>
          <a:p>
            <a:endParaRPr lang="nl-BE" dirty="0"/>
          </a:p>
        </p:txBody>
      </p:sp>
    </p:spTree>
    <p:extLst>
      <p:ext uri="{BB962C8B-B14F-4D97-AF65-F5344CB8AC3E}">
        <p14:creationId xmlns:p14="http://schemas.microsoft.com/office/powerpoint/2010/main" val="218141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a:p>
        </p:txBody>
      </p:sp>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23375" y="5282488"/>
            <a:ext cx="1744419" cy="3130271"/>
          </a:xfrm>
          <a:prstGeom prst="rect">
            <a:avLst/>
          </a:prstGeom>
          <a:scene3d>
            <a:camera prst="perspectiveHeroicExtremeLeftFacing"/>
            <a:lightRig rig="threePt" dir="t"/>
          </a:scene3d>
        </p:spPr>
      </p:pic>
      <p:pic>
        <p:nvPicPr>
          <p:cNvPr id="23" name="Afbeelding 22">
            <a:extLst>
              <a:ext uri="{FF2B5EF4-FFF2-40B4-BE49-F238E27FC236}">
                <a16:creationId xmlns:a16="http://schemas.microsoft.com/office/drawing/2014/main" id="{ECD35297-5659-4925-AA62-66FDCAE89077}"/>
              </a:ext>
            </a:extLst>
          </p:cNvPr>
          <p:cNvPicPr>
            <a:picLocks noChangeAspect="1"/>
          </p:cNvPicPr>
          <p:nvPr/>
        </p:nvPicPr>
        <p:blipFill>
          <a:blip r:embed="rId3"/>
          <a:stretch>
            <a:fillRect/>
          </a:stretch>
        </p:blipFill>
        <p:spPr>
          <a:xfrm>
            <a:off x="880110" y="1053993"/>
            <a:ext cx="1668996" cy="893222"/>
          </a:xfrm>
          <a:prstGeom prst="rect">
            <a:avLst/>
          </a:prstGeom>
        </p:spPr>
      </p:pic>
      <p:pic>
        <p:nvPicPr>
          <p:cNvPr id="4" name="Afbeelding 3">
            <a:extLst>
              <a:ext uri="{FF2B5EF4-FFF2-40B4-BE49-F238E27FC236}">
                <a16:creationId xmlns:a16="http://schemas.microsoft.com/office/drawing/2014/main" id="{E43E4818-6613-4C84-A043-91B25D5BBF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838381">
            <a:off x="2581097" y="5307979"/>
            <a:ext cx="2151525" cy="3043367"/>
          </a:xfrm>
          <a:prstGeom prst="rect">
            <a:avLst/>
          </a:prstGeom>
        </p:spPr>
      </p:pic>
      <p:pic>
        <p:nvPicPr>
          <p:cNvPr id="8" name="Afbeelding 7">
            <a:extLst>
              <a:ext uri="{FF2B5EF4-FFF2-40B4-BE49-F238E27FC236}">
                <a16:creationId xmlns:a16="http://schemas.microsoft.com/office/drawing/2014/main" id="{AE86CBFD-913A-4553-823F-765A7C76D4CA}"/>
              </a:ext>
            </a:extLst>
          </p:cNvPr>
          <p:cNvPicPr>
            <a:picLocks noChangeAspect="1"/>
          </p:cNvPicPr>
          <p:nvPr/>
        </p:nvPicPr>
        <p:blipFill>
          <a:blip r:embed="rId5"/>
          <a:stretch>
            <a:fillRect/>
          </a:stretch>
        </p:blipFill>
        <p:spPr>
          <a:xfrm>
            <a:off x="7535337" y="4923765"/>
            <a:ext cx="3655114" cy="3642312"/>
          </a:xfrm>
          <a:prstGeom prst="rect">
            <a:avLst/>
          </a:prstGeom>
        </p:spPr>
      </p:pic>
      <p:pic>
        <p:nvPicPr>
          <p:cNvPr id="5" name="Afbeelding 4">
            <a:extLst>
              <a:ext uri="{FF2B5EF4-FFF2-40B4-BE49-F238E27FC236}">
                <a16:creationId xmlns:a16="http://schemas.microsoft.com/office/drawing/2014/main" id="{09B2089C-D76A-4159-95DB-00D0365D84E6}"/>
              </a:ext>
            </a:extLst>
          </p:cNvPr>
          <p:cNvPicPr>
            <a:picLocks noChangeAspect="1"/>
          </p:cNvPicPr>
          <p:nvPr/>
        </p:nvPicPr>
        <p:blipFill>
          <a:blip r:embed="rId6"/>
          <a:stretch>
            <a:fillRect/>
          </a:stretch>
        </p:blipFill>
        <p:spPr>
          <a:xfrm flipH="1">
            <a:off x="10339890" y="8491096"/>
            <a:ext cx="569274" cy="449343"/>
          </a:xfrm>
          <a:prstGeom prst="rect">
            <a:avLst/>
          </a:prstGeom>
        </p:spPr>
      </p:pic>
      <p:grpSp>
        <p:nvGrpSpPr>
          <p:cNvPr id="22" name="Groep 21"/>
          <p:cNvGrpSpPr/>
          <p:nvPr/>
        </p:nvGrpSpPr>
        <p:grpSpPr>
          <a:xfrm>
            <a:off x="-32817" y="7971694"/>
            <a:ext cx="12863184" cy="1635521"/>
            <a:chOff x="-32817" y="7971694"/>
            <a:chExt cx="12863184" cy="1635521"/>
          </a:xfrm>
        </p:grpSpPr>
        <p:pic>
          <p:nvPicPr>
            <p:cNvPr id="24" name="Afbeelding 23">
              <a:extLst>
                <a:ext uri="{FF2B5EF4-FFF2-40B4-BE49-F238E27FC236}">
                  <a16:creationId xmlns:a16="http://schemas.microsoft.com/office/drawing/2014/main" id="{5D587940-3A88-4EA4-8500-D2C73E06FC52}"/>
                </a:ext>
              </a:extLst>
            </p:cNvPr>
            <p:cNvPicPr>
              <a:picLocks noChangeAspect="1"/>
            </p:cNvPicPr>
            <p:nvPr/>
          </p:nvPicPr>
          <p:blipFill>
            <a:blip r:embed="rId7"/>
            <a:stretch>
              <a:fillRect/>
            </a:stretch>
          </p:blipFill>
          <p:spPr>
            <a:xfrm>
              <a:off x="3245766" y="7976017"/>
              <a:ext cx="4141095" cy="1620428"/>
            </a:xfrm>
            <a:prstGeom prst="rect">
              <a:avLst/>
            </a:prstGeom>
          </p:spPr>
        </p:pic>
        <p:pic>
          <p:nvPicPr>
            <p:cNvPr id="26" name="Afbeelding 25">
              <a:extLst>
                <a:ext uri="{FF2B5EF4-FFF2-40B4-BE49-F238E27FC236}">
                  <a16:creationId xmlns:a16="http://schemas.microsoft.com/office/drawing/2014/main" id="{7FB04BBA-859E-4F1F-B582-0C43B7677908}"/>
                </a:ext>
              </a:extLst>
            </p:cNvPr>
            <p:cNvPicPr>
              <a:picLocks noChangeAspect="1"/>
            </p:cNvPicPr>
            <p:nvPr/>
          </p:nvPicPr>
          <p:blipFill>
            <a:blip r:embed="rId7"/>
            <a:stretch>
              <a:fillRect/>
            </a:stretch>
          </p:blipFill>
          <p:spPr>
            <a:xfrm>
              <a:off x="5410689" y="7972652"/>
              <a:ext cx="4141095" cy="1620428"/>
            </a:xfrm>
            <a:prstGeom prst="rect">
              <a:avLst/>
            </a:prstGeom>
          </p:spPr>
        </p:pic>
        <p:pic>
          <p:nvPicPr>
            <p:cNvPr id="31" name="Afbeelding 30">
              <a:extLst>
                <a:ext uri="{FF2B5EF4-FFF2-40B4-BE49-F238E27FC236}">
                  <a16:creationId xmlns:a16="http://schemas.microsoft.com/office/drawing/2014/main" id="{392DB563-8EA9-41FA-8C40-C82CFA03D4DF}"/>
                </a:ext>
              </a:extLst>
            </p:cNvPr>
            <p:cNvPicPr>
              <a:picLocks noChangeAspect="1"/>
            </p:cNvPicPr>
            <p:nvPr/>
          </p:nvPicPr>
          <p:blipFill>
            <a:blip r:embed="rId7"/>
            <a:stretch>
              <a:fillRect/>
            </a:stretch>
          </p:blipFill>
          <p:spPr>
            <a:xfrm>
              <a:off x="8689272" y="7971694"/>
              <a:ext cx="4141095" cy="1620428"/>
            </a:xfrm>
            <a:prstGeom prst="rect">
              <a:avLst/>
            </a:prstGeom>
          </p:spPr>
        </p:pic>
        <p:pic>
          <p:nvPicPr>
            <p:cNvPr id="36" name="Afbeelding 35">
              <a:extLst>
                <a:ext uri="{FF2B5EF4-FFF2-40B4-BE49-F238E27FC236}">
                  <a16:creationId xmlns:a16="http://schemas.microsoft.com/office/drawing/2014/main" id="{F13DE6A0-7CE6-4C91-ADDB-188922B43C64}"/>
                </a:ext>
              </a:extLst>
            </p:cNvPr>
            <p:cNvPicPr>
              <a:picLocks noChangeAspect="1"/>
            </p:cNvPicPr>
            <p:nvPr/>
          </p:nvPicPr>
          <p:blipFill>
            <a:blip r:embed="rId7"/>
            <a:stretch>
              <a:fillRect/>
            </a:stretch>
          </p:blipFill>
          <p:spPr>
            <a:xfrm>
              <a:off x="-32817" y="7986787"/>
              <a:ext cx="4141095" cy="1620428"/>
            </a:xfrm>
            <a:prstGeom prst="rect">
              <a:avLst/>
            </a:prstGeom>
          </p:spPr>
        </p:pic>
      </p:grpSp>
    </p:spTree>
    <p:extLst>
      <p:ext uri="{BB962C8B-B14F-4D97-AF65-F5344CB8AC3E}">
        <p14:creationId xmlns:p14="http://schemas.microsoft.com/office/powerpoint/2010/main" val="145383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44D7F2-3F1A-4F83-9364-52CF6AC3F23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8FC394B0-F8B0-42E7-8499-E86E073C720A}"/>
              </a:ext>
            </a:extLst>
          </p:cNvPr>
          <p:cNvSpPr>
            <a:spLocks noGrp="1"/>
          </p:cNvSpPr>
          <p:nvPr>
            <p:ph idx="1"/>
          </p:nvPr>
        </p:nvSpPr>
        <p:spPr>
          <a:xfrm>
            <a:off x="1143000" y="3197226"/>
            <a:ext cx="10515600" cy="4664074"/>
          </a:xfrm>
        </p:spPr>
        <p:txBody>
          <a:bodyPr vert="horz" lIns="91440" tIns="45720" rIns="91440" bIns="45720" rtlCol="0" anchor="t">
            <a:normAutofit/>
          </a:bodyPr>
          <a:lstStyle/>
          <a:p>
            <a:pPr marL="0" indent="0" algn="just" fontAlgn="base">
              <a:buNone/>
            </a:pPr>
            <a:r>
              <a:rPr lang="nl-NL" sz="2400" dirty="0">
                <a:solidFill>
                  <a:srgbClr val="000000"/>
                </a:solidFill>
                <a:latin typeface="Verdana"/>
                <a:ea typeface="Verdana"/>
              </a:rPr>
              <a:t>Hugo Haas, Len en Lena komen aan bij allemaal boomstammen die een parcours vormen. Er zit een eekhoorn op de eerste boomstam klaar. Len en Lena popelen om over het parcours van de boomstammen te gaan, maar eerst maken ze kennis met de eekhoorn. </a:t>
            </a:r>
            <a:endParaRPr lang="nl-NL" sz="2400" b="0" i="0" dirty="0" smtClean="0">
              <a:solidFill>
                <a:srgbClr val="000000"/>
              </a:solidFill>
              <a:effectLst/>
              <a:latin typeface="Verdana"/>
              <a:ea typeface="Verdana"/>
            </a:endParaRPr>
          </a:p>
          <a:p>
            <a:pPr marL="0" indent="0" algn="just" fontAlgn="base">
              <a:buNone/>
            </a:pPr>
            <a:r>
              <a:rPr lang="nl-NL" sz="2400" dirty="0">
                <a:solidFill>
                  <a:srgbClr val="000000"/>
                </a:solidFill>
                <a:latin typeface="Verdana"/>
                <a:ea typeface="Verdana"/>
              </a:rPr>
              <a:t>“Dag eekhoorn”, zegt Hugo Haas. Hugo Haas komt de eekhoorns vaak tegen in de bomen. In de winter ziet hij haar niet, want dan houden eekhoorns een winterslaap. Ze worden enkel wakker om van hun wintervoorraad te eten. In de herfst zie je de eekhoorns het beste lopen, want dan zijn de blaadjes van de bomen aan het vallen. Len en Lena zetten hun </a:t>
            </a:r>
            <a:r>
              <a:rPr lang="nl-NL" sz="2400" b="1" dirty="0">
                <a:solidFill>
                  <a:srgbClr val="000000"/>
                </a:solidFill>
                <a:latin typeface="Verdana"/>
                <a:ea typeface="Verdana"/>
              </a:rPr>
              <a:t>seizoenenbril</a:t>
            </a:r>
            <a:r>
              <a:rPr lang="nl-NL" sz="2400" dirty="0">
                <a:solidFill>
                  <a:srgbClr val="000000"/>
                </a:solidFill>
                <a:latin typeface="Verdana"/>
                <a:ea typeface="Verdana"/>
              </a:rPr>
              <a:t> op om naar de bomen te kijken. </a:t>
            </a:r>
            <a:endParaRPr lang="nl-NL" sz="2400" b="0" i="0" dirty="0" smtClean="0">
              <a:solidFill>
                <a:srgbClr val="000000"/>
              </a:solidFill>
              <a:effectLst/>
              <a:latin typeface="Verdana"/>
              <a:ea typeface="Verdana"/>
            </a:endParaRPr>
          </a:p>
          <a:p>
            <a:endParaRPr lang="nl-BE" dirty="0"/>
          </a:p>
        </p:txBody>
      </p:sp>
    </p:spTree>
    <p:extLst>
      <p:ext uri="{BB962C8B-B14F-4D97-AF65-F5344CB8AC3E}">
        <p14:creationId xmlns:p14="http://schemas.microsoft.com/office/powerpoint/2010/main" val="289971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hoek 37"/>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61410" y="4864018"/>
            <a:ext cx="1744419" cy="3130271"/>
          </a:xfrm>
          <a:prstGeom prst="rect">
            <a:avLst/>
          </a:prstGeom>
          <a:scene3d>
            <a:camera prst="perspectiveHeroicExtremeLeftFacing"/>
            <a:lightRig rig="threePt" dir="t"/>
          </a:scene3d>
        </p:spPr>
      </p:pic>
      <p:pic>
        <p:nvPicPr>
          <p:cNvPr id="4" name="Afbeelding 3">
            <a:extLst>
              <a:ext uri="{FF2B5EF4-FFF2-40B4-BE49-F238E27FC236}">
                <a16:creationId xmlns:a16="http://schemas.microsoft.com/office/drawing/2014/main" id="{E43E4818-6613-4C84-A043-91B25D5BBFD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838381">
            <a:off x="4828418" y="5280112"/>
            <a:ext cx="2151525" cy="3043367"/>
          </a:xfrm>
          <a:prstGeom prst="rect">
            <a:avLst/>
          </a:prstGeom>
        </p:spPr>
      </p:pic>
      <p:pic>
        <p:nvPicPr>
          <p:cNvPr id="7" name="Afbeelding 6">
            <a:extLst>
              <a:ext uri="{FF2B5EF4-FFF2-40B4-BE49-F238E27FC236}">
                <a16:creationId xmlns:a16="http://schemas.microsoft.com/office/drawing/2014/main" id="{DF0F8F04-92C2-4B57-80E0-6EEBF2526078}"/>
              </a:ext>
            </a:extLst>
          </p:cNvPr>
          <p:cNvPicPr>
            <a:picLocks noChangeAspect="1"/>
          </p:cNvPicPr>
          <p:nvPr/>
        </p:nvPicPr>
        <p:blipFill>
          <a:blip r:embed="rId4"/>
          <a:stretch>
            <a:fillRect/>
          </a:stretch>
        </p:blipFill>
        <p:spPr>
          <a:xfrm>
            <a:off x="7453098" y="6931366"/>
            <a:ext cx="1781198" cy="990024"/>
          </a:xfrm>
          <a:prstGeom prst="rect">
            <a:avLst/>
          </a:prstGeom>
        </p:spPr>
      </p:pic>
      <p:pic>
        <p:nvPicPr>
          <p:cNvPr id="24" name="Afbeelding 23" descr="Afbeelding met tekst&#10;&#10;Automatisch gegenereerde beschrijving">
            <a:extLst>
              <a:ext uri="{FF2B5EF4-FFF2-40B4-BE49-F238E27FC236}">
                <a16:creationId xmlns:a16="http://schemas.microsoft.com/office/drawing/2014/main" id="{C6F1BC3C-CA08-4AFA-A617-A9DC10D024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9475" flipH="1">
            <a:off x="2296104" y="4346680"/>
            <a:ext cx="1751375" cy="3611934"/>
          </a:xfrm>
          <a:prstGeom prst="rect">
            <a:avLst/>
          </a:prstGeom>
          <a:effectLst/>
          <a:scene3d>
            <a:camera prst="perspectiveContrastingRightFacing"/>
            <a:lightRig rig="threePt" dir="t"/>
          </a:scene3d>
        </p:spPr>
      </p:pic>
      <p:pic>
        <p:nvPicPr>
          <p:cNvPr id="21" name="Picture 4">
            <a:extLst>
              <a:ext uri="{FF2B5EF4-FFF2-40B4-BE49-F238E27FC236}">
                <a16:creationId xmlns:a16="http://schemas.microsoft.com/office/drawing/2014/main" id="{D9C19C12-5CB3-47CB-9900-3849DEAD0C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290" y="1377898"/>
            <a:ext cx="1846809" cy="1171355"/>
          </a:xfrm>
          <a:prstGeom prst="rect">
            <a:avLst/>
          </a:prstGeom>
          <a:noFill/>
          <a:extLst>
            <a:ext uri="{909E8E84-426E-40DD-AFC4-6F175D3DCCD1}">
              <a14:hiddenFill xmlns:a14="http://schemas.microsoft.com/office/drawing/2010/main">
                <a:solidFill>
                  <a:srgbClr val="FFFFFF"/>
                </a:solidFill>
              </a14:hiddenFill>
            </a:ext>
          </a:extLst>
        </p:spPr>
      </p:pic>
      <p:pic>
        <p:nvPicPr>
          <p:cNvPr id="37" name="Afbeelding 36">
            <a:extLst>
              <a:ext uri="{FF2B5EF4-FFF2-40B4-BE49-F238E27FC236}">
                <a16:creationId xmlns:a16="http://schemas.microsoft.com/office/drawing/2014/main" id="{F450D513-4115-4767-9B85-6F8586EE0FD3}"/>
              </a:ext>
            </a:extLst>
          </p:cNvPr>
          <p:cNvPicPr>
            <a:picLocks noChangeAspect="1"/>
          </p:cNvPicPr>
          <p:nvPr/>
        </p:nvPicPr>
        <p:blipFill>
          <a:blip r:embed="rId4"/>
          <a:stretch>
            <a:fillRect/>
          </a:stretch>
        </p:blipFill>
        <p:spPr>
          <a:xfrm rot="7862873">
            <a:off x="8970511" y="3947998"/>
            <a:ext cx="1781198" cy="990024"/>
          </a:xfrm>
          <a:prstGeom prst="rect">
            <a:avLst/>
          </a:prstGeom>
        </p:spPr>
      </p:pic>
      <p:pic>
        <p:nvPicPr>
          <p:cNvPr id="36" name="Afbeelding 35">
            <a:extLst>
              <a:ext uri="{FF2B5EF4-FFF2-40B4-BE49-F238E27FC236}">
                <a16:creationId xmlns:a16="http://schemas.microsoft.com/office/drawing/2014/main" id="{A4B33480-E64B-46FD-A291-C401166427AD}"/>
              </a:ext>
            </a:extLst>
          </p:cNvPr>
          <p:cNvPicPr>
            <a:picLocks noChangeAspect="1"/>
          </p:cNvPicPr>
          <p:nvPr/>
        </p:nvPicPr>
        <p:blipFill>
          <a:blip r:embed="rId4"/>
          <a:stretch>
            <a:fillRect/>
          </a:stretch>
        </p:blipFill>
        <p:spPr>
          <a:xfrm>
            <a:off x="8947639" y="4591435"/>
            <a:ext cx="1781198" cy="990024"/>
          </a:xfrm>
          <a:prstGeom prst="rect">
            <a:avLst/>
          </a:prstGeom>
        </p:spPr>
      </p:pic>
      <p:pic>
        <p:nvPicPr>
          <p:cNvPr id="31" name="Afbeelding 30">
            <a:extLst>
              <a:ext uri="{FF2B5EF4-FFF2-40B4-BE49-F238E27FC236}">
                <a16:creationId xmlns:a16="http://schemas.microsoft.com/office/drawing/2014/main" id="{7B854EB3-79E7-46EB-A349-7C2230CF9099}"/>
              </a:ext>
            </a:extLst>
          </p:cNvPr>
          <p:cNvPicPr>
            <a:picLocks noChangeAspect="1"/>
          </p:cNvPicPr>
          <p:nvPr/>
        </p:nvPicPr>
        <p:blipFill>
          <a:blip r:embed="rId4"/>
          <a:stretch>
            <a:fillRect/>
          </a:stretch>
        </p:blipFill>
        <p:spPr>
          <a:xfrm>
            <a:off x="10424201" y="4904340"/>
            <a:ext cx="1781198" cy="990024"/>
          </a:xfrm>
          <a:prstGeom prst="rect">
            <a:avLst/>
          </a:prstGeom>
        </p:spPr>
      </p:pic>
      <p:pic>
        <p:nvPicPr>
          <p:cNvPr id="26" name="Afbeelding 25">
            <a:extLst>
              <a:ext uri="{FF2B5EF4-FFF2-40B4-BE49-F238E27FC236}">
                <a16:creationId xmlns:a16="http://schemas.microsoft.com/office/drawing/2014/main" id="{830E1DA1-CFE9-47A4-95FB-2D496DA8C9D2}"/>
              </a:ext>
            </a:extLst>
          </p:cNvPr>
          <p:cNvPicPr>
            <a:picLocks noChangeAspect="1"/>
          </p:cNvPicPr>
          <p:nvPr/>
        </p:nvPicPr>
        <p:blipFill>
          <a:blip r:embed="rId4"/>
          <a:stretch>
            <a:fillRect/>
          </a:stretch>
        </p:blipFill>
        <p:spPr>
          <a:xfrm rot="6882603">
            <a:off x="10571195" y="6244677"/>
            <a:ext cx="2129606" cy="990024"/>
          </a:xfrm>
          <a:prstGeom prst="rect">
            <a:avLst/>
          </a:prstGeom>
        </p:spPr>
      </p:pic>
      <p:pic>
        <p:nvPicPr>
          <p:cNvPr id="22" name="Afbeelding 21">
            <a:extLst>
              <a:ext uri="{FF2B5EF4-FFF2-40B4-BE49-F238E27FC236}">
                <a16:creationId xmlns:a16="http://schemas.microsoft.com/office/drawing/2014/main" id="{857B0A44-2E55-40E2-B76E-30F95771EF5D}"/>
              </a:ext>
            </a:extLst>
          </p:cNvPr>
          <p:cNvPicPr>
            <a:picLocks noChangeAspect="1"/>
          </p:cNvPicPr>
          <p:nvPr/>
        </p:nvPicPr>
        <p:blipFill>
          <a:blip r:embed="rId4"/>
          <a:stretch>
            <a:fillRect/>
          </a:stretch>
        </p:blipFill>
        <p:spPr>
          <a:xfrm rot="20993590">
            <a:off x="8945099" y="7029731"/>
            <a:ext cx="2353770" cy="990024"/>
          </a:xfrm>
          <a:prstGeom prst="rect">
            <a:avLst/>
          </a:prstGeom>
        </p:spPr>
      </p:pic>
      <p:pic>
        <p:nvPicPr>
          <p:cNvPr id="5" name="Afbeelding 4">
            <a:extLst>
              <a:ext uri="{FF2B5EF4-FFF2-40B4-BE49-F238E27FC236}">
                <a16:creationId xmlns:a16="http://schemas.microsoft.com/office/drawing/2014/main" id="{7D7F4315-EFCE-4AA8-9684-AFB45957CB8D}"/>
              </a:ext>
            </a:extLst>
          </p:cNvPr>
          <p:cNvPicPr>
            <a:picLocks noChangeAspect="1"/>
          </p:cNvPicPr>
          <p:nvPr/>
        </p:nvPicPr>
        <p:blipFill>
          <a:blip r:embed="rId7"/>
          <a:stretch>
            <a:fillRect/>
          </a:stretch>
        </p:blipFill>
        <p:spPr>
          <a:xfrm rot="3824035">
            <a:off x="7602065" y="6531511"/>
            <a:ext cx="990933" cy="916084"/>
          </a:xfrm>
          <a:prstGeom prst="rect">
            <a:avLst/>
          </a:prstGeom>
        </p:spPr>
      </p:pic>
      <p:grpSp>
        <p:nvGrpSpPr>
          <p:cNvPr id="39" name="Groep 38"/>
          <p:cNvGrpSpPr/>
          <p:nvPr/>
        </p:nvGrpSpPr>
        <p:grpSpPr>
          <a:xfrm>
            <a:off x="-32817" y="7971694"/>
            <a:ext cx="12863184" cy="1635521"/>
            <a:chOff x="-32817" y="7971694"/>
            <a:chExt cx="12863184" cy="1635521"/>
          </a:xfrm>
        </p:grpSpPr>
        <p:pic>
          <p:nvPicPr>
            <p:cNvPr id="40" name="Afbeelding 39">
              <a:extLst>
                <a:ext uri="{FF2B5EF4-FFF2-40B4-BE49-F238E27FC236}">
                  <a16:creationId xmlns:a16="http://schemas.microsoft.com/office/drawing/2014/main" id="{5D587940-3A88-4EA4-8500-D2C73E06FC52}"/>
                </a:ext>
              </a:extLst>
            </p:cNvPr>
            <p:cNvPicPr>
              <a:picLocks noChangeAspect="1"/>
            </p:cNvPicPr>
            <p:nvPr/>
          </p:nvPicPr>
          <p:blipFill>
            <a:blip r:embed="rId8"/>
            <a:stretch>
              <a:fillRect/>
            </a:stretch>
          </p:blipFill>
          <p:spPr>
            <a:xfrm>
              <a:off x="3245766" y="7976017"/>
              <a:ext cx="4141095" cy="1620428"/>
            </a:xfrm>
            <a:prstGeom prst="rect">
              <a:avLst/>
            </a:prstGeom>
          </p:spPr>
        </p:pic>
        <p:pic>
          <p:nvPicPr>
            <p:cNvPr id="41" name="Afbeelding 40">
              <a:extLst>
                <a:ext uri="{FF2B5EF4-FFF2-40B4-BE49-F238E27FC236}">
                  <a16:creationId xmlns:a16="http://schemas.microsoft.com/office/drawing/2014/main" id="{7FB04BBA-859E-4F1F-B582-0C43B7677908}"/>
                </a:ext>
              </a:extLst>
            </p:cNvPr>
            <p:cNvPicPr>
              <a:picLocks noChangeAspect="1"/>
            </p:cNvPicPr>
            <p:nvPr/>
          </p:nvPicPr>
          <p:blipFill>
            <a:blip r:embed="rId8"/>
            <a:stretch>
              <a:fillRect/>
            </a:stretch>
          </p:blipFill>
          <p:spPr>
            <a:xfrm>
              <a:off x="5410689" y="7972652"/>
              <a:ext cx="4141095" cy="1620428"/>
            </a:xfrm>
            <a:prstGeom prst="rect">
              <a:avLst/>
            </a:prstGeom>
          </p:spPr>
        </p:pic>
        <p:pic>
          <p:nvPicPr>
            <p:cNvPr id="42" name="Afbeelding 41">
              <a:extLst>
                <a:ext uri="{FF2B5EF4-FFF2-40B4-BE49-F238E27FC236}">
                  <a16:creationId xmlns:a16="http://schemas.microsoft.com/office/drawing/2014/main" id="{392DB563-8EA9-41FA-8C40-C82CFA03D4DF}"/>
                </a:ext>
              </a:extLst>
            </p:cNvPr>
            <p:cNvPicPr>
              <a:picLocks noChangeAspect="1"/>
            </p:cNvPicPr>
            <p:nvPr/>
          </p:nvPicPr>
          <p:blipFill>
            <a:blip r:embed="rId8"/>
            <a:stretch>
              <a:fillRect/>
            </a:stretch>
          </p:blipFill>
          <p:spPr>
            <a:xfrm>
              <a:off x="8689272" y="7971694"/>
              <a:ext cx="4141095" cy="1620428"/>
            </a:xfrm>
            <a:prstGeom prst="rect">
              <a:avLst/>
            </a:prstGeom>
          </p:spPr>
        </p:pic>
        <p:pic>
          <p:nvPicPr>
            <p:cNvPr id="43" name="Afbeelding 42">
              <a:extLst>
                <a:ext uri="{FF2B5EF4-FFF2-40B4-BE49-F238E27FC236}">
                  <a16:creationId xmlns:a16="http://schemas.microsoft.com/office/drawing/2014/main" id="{F13DE6A0-7CE6-4C91-ADDB-188922B43C64}"/>
                </a:ext>
              </a:extLst>
            </p:cNvPr>
            <p:cNvPicPr>
              <a:picLocks noChangeAspect="1"/>
            </p:cNvPicPr>
            <p:nvPr/>
          </p:nvPicPr>
          <p:blipFill>
            <a:blip r:embed="rId8"/>
            <a:stretch>
              <a:fillRect/>
            </a:stretch>
          </p:blipFill>
          <p:spPr>
            <a:xfrm>
              <a:off x="-32817" y="7986787"/>
              <a:ext cx="4141095" cy="1620428"/>
            </a:xfrm>
            <a:prstGeom prst="rect">
              <a:avLst/>
            </a:prstGeom>
          </p:spPr>
        </p:pic>
      </p:grpSp>
    </p:spTree>
    <p:extLst>
      <p:ext uri="{BB962C8B-B14F-4D97-AF65-F5344CB8AC3E}">
        <p14:creationId xmlns:p14="http://schemas.microsoft.com/office/powerpoint/2010/main" val="1193841798"/>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5F1522866FC249A2E5FFE8F51ADA07" ma:contentTypeVersion="12" ma:contentTypeDescription="Een nieuw document maken." ma:contentTypeScope="" ma:versionID="c50f4da4b9adb834cf73b8d4a0a673cd">
  <xsd:schema xmlns:xsd="http://www.w3.org/2001/XMLSchema" xmlns:xs="http://www.w3.org/2001/XMLSchema" xmlns:p="http://schemas.microsoft.com/office/2006/metadata/properties" xmlns:ns3="cb0ea481-fd44-47d1-8093-b634bd01b2a8" xmlns:ns4="b9599cae-0182-4ce1-b8ac-09f5dbcbf5d7" targetNamespace="http://schemas.microsoft.com/office/2006/metadata/properties" ma:root="true" ma:fieldsID="a51d76dde798f54f646ce7e880a593ab" ns3:_="" ns4:_="">
    <xsd:import namespace="cb0ea481-fd44-47d1-8093-b634bd01b2a8"/>
    <xsd:import namespace="b9599cae-0182-4ce1-b8ac-09f5dbcbf5d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0ea481-fd44-47d1-8093-b634bd01b2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599cae-0182-4ce1-b8ac-09f5dbcbf5d7"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DC0EEC-9DEE-417C-B2F5-A3D88CB07890}">
  <ds:schemaRefs>
    <ds:schemaRef ds:uri="b9599cae-0182-4ce1-b8ac-09f5dbcbf5d7"/>
    <ds:schemaRef ds:uri="cb0ea481-fd44-47d1-8093-b634bd01b2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8BEAA0-A781-40FD-8425-2A91BF827AFC}">
  <ds:schemaRef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cb0ea481-fd44-47d1-8093-b634bd01b2a8"/>
    <ds:schemaRef ds:uri="b9599cae-0182-4ce1-b8ac-09f5dbcbf5d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41CDF9D-4A0E-4857-983E-5DA3240B3D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1482</TotalTime>
  <Words>696</Words>
  <Application>Microsoft Office PowerPoint</Application>
  <PresentationFormat>A3 (297 x 420 mm)</PresentationFormat>
  <Paragraphs>12</Paragraphs>
  <Slides>12</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12</vt:i4>
      </vt:variant>
    </vt:vector>
  </HeadingPairs>
  <TitlesOfParts>
    <vt:vector size="18" baseType="lpstr">
      <vt:lpstr>Arial</vt:lpstr>
      <vt:lpstr>Calibri</vt:lpstr>
      <vt:lpstr>Calibri Light</vt:lpstr>
      <vt:lpstr>Segoe UI</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Wim Dooms</dc:creator>
  <cp:lastModifiedBy>MARIS Sophie</cp:lastModifiedBy>
  <cp:revision>25</cp:revision>
  <dcterms:created xsi:type="dcterms:W3CDTF">2022-03-23T21:04:42Z</dcterms:created>
  <dcterms:modified xsi:type="dcterms:W3CDTF">2022-09-22T13:50:32Z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0x010100735F1522866FC249A2E5FFE8F51ADA07</vt:lpwstr>
  </property>
</Properties>
</file>